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Helvetica Neue"/>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80DEFF-F89D-4A9C-949F-E2DDEA00F575}">
  <a:tblStyle styleId="{BB80DEFF-F89D-4A9C-949F-E2DDEA00F57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41"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HelveticaNeue-bold.fntdata"/><Relationship Id="rId34" Type="http://schemas.openxmlformats.org/officeDocument/2006/relationships/font" Target="fonts/HelveticaNeue-regular.fntdata"/><Relationship Id="rId37" Type="http://schemas.openxmlformats.org/officeDocument/2006/relationships/font" Target="fonts/HelveticaNeue-boldItalic.fntdata"/><Relationship Id="rId36" Type="http://schemas.openxmlformats.org/officeDocument/2006/relationships/font" Target="fonts/HelveticaNeue-italic.fntdata"/><Relationship Id="rId39" Type="http://schemas.openxmlformats.org/officeDocument/2006/relationships/font" Target="fonts/OpenSans-bold.fntdata"/><Relationship Id="rId38" Type="http://schemas.openxmlformats.org/officeDocument/2006/relationships/font" Target="fonts/Open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710" name="Google Shape;171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5f4abb4137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Anu:</a:t>
            </a:r>
            <a:endParaRPr/>
          </a:p>
          <a:p>
            <a:pPr indent="0" lvl="0" marL="0" marR="0" rtl="0" algn="l">
              <a:spcBef>
                <a:spcPts val="0"/>
              </a:spcBef>
              <a:spcAft>
                <a:spcPts val="0"/>
              </a:spcAft>
              <a:buClr>
                <a:schemeClr val="dk1"/>
              </a:buClr>
              <a:buSzPts val="300"/>
              <a:buFont typeface="Calibri"/>
              <a:buNone/>
            </a:pPr>
            <a:r>
              <a:t/>
            </a:r>
            <a:endParaRPr/>
          </a:p>
        </p:txBody>
      </p:sp>
      <p:sp>
        <p:nvSpPr>
          <p:cNvPr id="1773" name="Google Shape;1773;g5f4abb4137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5e75b61051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Anu:</a:t>
            </a:r>
            <a:endParaRPr/>
          </a:p>
          <a:p>
            <a:pPr indent="0" lvl="0" marL="0" marR="0" rtl="0" algn="l">
              <a:spcBef>
                <a:spcPts val="0"/>
              </a:spcBef>
              <a:spcAft>
                <a:spcPts val="0"/>
              </a:spcAft>
              <a:buClr>
                <a:schemeClr val="dk1"/>
              </a:buClr>
              <a:buSzPts val="300"/>
              <a:buFont typeface="Calibri"/>
              <a:buNone/>
            </a:pPr>
            <a:r>
              <a:t/>
            </a:r>
            <a:endParaRPr/>
          </a:p>
          <a:p>
            <a:pPr indent="0" lvl="0" marL="0" marR="0" rtl="0" algn="l">
              <a:spcBef>
                <a:spcPts val="0"/>
              </a:spcBef>
              <a:spcAft>
                <a:spcPts val="0"/>
              </a:spcAft>
              <a:buClr>
                <a:schemeClr val="dk1"/>
              </a:buClr>
              <a:buSzPts val="300"/>
              <a:buFont typeface="Calibri"/>
              <a:buNone/>
            </a:pPr>
            <a:r>
              <a:rPr lang="en-US"/>
              <a:t>The design has the benefit of measuring between subjects as well as within subjects treatment effect, which Dan will go over in detail as he presents the measured outcomes.  But before we move on to that, here are some sample screenshots from our treatment.</a:t>
            </a:r>
            <a:endParaRPr/>
          </a:p>
          <a:p>
            <a:pPr indent="0" lvl="0" marL="0" marR="0" rtl="0" algn="l">
              <a:spcBef>
                <a:spcPts val="0"/>
              </a:spcBef>
              <a:spcAft>
                <a:spcPts val="0"/>
              </a:spcAft>
              <a:buClr>
                <a:schemeClr val="dk1"/>
              </a:buClr>
              <a:buSzPts val="300"/>
              <a:buFont typeface="Calibri"/>
              <a:buNone/>
            </a:pPr>
            <a:r>
              <a:t/>
            </a:r>
            <a:endParaRPr/>
          </a:p>
        </p:txBody>
      </p:sp>
      <p:sp>
        <p:nvSpPr>
          <p:cNvPr id="1782" name="Google Shape;1782;g5e75b61051_3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5f4abb4137_2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5f4abb4137_2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Keane: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sz="1100">
                <a:solidFill>
                  <a:srgbClr val="000000"/>
                </a:solidFill>
                <a:latin typeface="Arial"/>
                <a:ea typeface="Arial"/>
                <a:cs typeface="Arial"/>
                <a:sym typeface="Arial"/>
              </a:rPr>
              <a:t>Most participants had at least a four-year college degree with some having graduate-level education as well. A majority of participants had basic proficiency with at least two languages. Just about all participants were familiar with Game of Thrones, but nearly all could not recognize High Valyrian outside of the show’s context.</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1789" name="Google Shape;1789;g5f4abb4137_2_78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5f4abb4137_2_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rPr lang="en-US"/>
              <a:t>Anu:</a:t>
            </a:r>
            <a:endParaRPr/>
          </a:p>
          <a:p>
            <a:pPr indent="0" lvl="0" marL="0" marR="0" rtl="0" algn="l">
              <a:spcBef>
                <a:spcPts val="0"/>
              </a:spcBef>
              <a:spcAft>
                <a:spcPts val="0"/>
              </a:spcAft>
              <a:buClr>
                <a:schemeClr val="dk1"/>
              </a:buClr>
              <a:buSzPts val="300"/>
              <a:buFont typeface="Calibri"/>
              <a:buNone/>
            </a:pPr>
            <a:r>
              <a:t/>
            </a:r>
            <a:endParaRPr/>
          </a:p>
        </p:txBody>
      </p:sp>
      <p:sp>
        <p:nvSpPr>
          <p:cNvPr id="1796" name="Google Shape;1796;g5f4abb4137_2_7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5f4abb4137_2_7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5f4abb4137_2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g5f4abb4137_2_79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5e75b61051_3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10" name="Google Shape;1810;g5e75b61051_3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5f65a6e6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21" name="Google Shape;1821;g5f65a6e69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5e75b61051_3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34" name="Google Shape;1834;g5e75b61051_3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5e75b61051_3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54" name="Google Shape;1854;g5e75b61051_3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5e75b61051_3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74" name="Google Shape;1874;g5e75b61051_3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5f4abb413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5f4abb41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Keane: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US" sz="1100">
                <a:solidFill>
                  <a:srgbClr val="000000"/>
                </a:solidFill>
                <a:latin typeface="Arial"/>
                <a:ea typeface="Arial"/>
                <a:cs typeface="Arial"/>
                <a:sym typeface="Arial"/>
              </a:rPr>
              <a:t>One of the most persistent activities through life is learning. Although it is most associated with adolescence and school, learning is necessary as one moves through their career and takes on different roles, as well as in one’s leisure time in the pursuit of new hobbies or interests. As such, there is debate on what is the best, most time-effective method to learning. The two predominant schools of thought are: studying in a single longer session and studying in shorter sessions spaced over multiple days. Prior research has suggested that spaced learning may be more effective. However, an experiment is required in order to determine which of these methodologies people should implement. This leads to our research question: do multiple shorter study sessions (spaced studying) improve learning over one longer study session (massed studying)?</a:t>
            </a:r>
            <a:endParaRPr/>
          </a:p>
        </p:txBody>
      </p:sp>
      <p:sp>
        <p:nvSpPr>
          <p:cNvPr id="1718" name="Google Shape;1718;g5f4abb4137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5e75b61051_3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896" name="Google Shape;1896;g5e75b61051_3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5e75b61051_3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918" name="Google Shape;1918;g5e75b61051_3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5e75b61051_3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
              </a:spcBef>
              <a:spcAft>
                <a:spcPts val="0"/>
              </a:spcAft>
              <a:buClr>
                <a:schemeClr val="dk1"/>
              </a:buClr>
              <a:buSzPts val="150"/>
              <a:buFont typeface="Arial"/>
              <a:buNone/>
            </a:pPr>
            <a:r>
              <a:rPr lang="en-US" sz="1000">
                <a:latin typeface="Open Sans"/>
                <a:ea typeface="Open Sans"/>
                <a:cs typeface="Open Sans"/>
                <a:sym typeface="Open Sans"/>
              </a:rPr>
              <a:t>The distributions of Assessment 1 scores suggest that mass studying is more effective for a subset of participants, but on average produced lower scores with higher variability across the entire mass studying group, as compared to the spaced studying group. Interestingly, the effects are reversed for Assessment 2, where spaced studying appears to produce lower scores on average with higher variability in scores.</a:t>
            </a:r>
            <a:endParaRPr i="0" sz="1000" u="none" cap="none" strike="noStrike">
              <a:solidFill>
                <a:schemeClr val="dk1"/>
              </a:solidFill>
              <a:latin typeface="Open Sans"/>
              <a:ea typeface="Open Sans"/>
              <a:cs typeface="Open Sans"/>
              <a:sym typeface="Open Sans"/>
            </a:endParaRPr>
          </a:p>
        </p:txBody>
      </p:sp>
      <p:sp>
        <p:nvSpPr>
          <p:cNvPr id="1940" name="Google Shape;1940;g5e75b61051_3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5e75b61051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20"/>
              </a:spcBef>
              <a:spcAft>
                <a:spcPts val="0"/>
              </a:spcAft>
              <a:buClr>
                <a:schemeClr val="dk1"/>
              </a:buClr>
              <a:buSzPts val="150"/>
              <a:buFont typeface="Arial"/>
              <a:buNone/>
            </a:pPr>
            <a:r>
              <a:rPr lang="en-US" sz="1000">
                <a:latin typeface="Open Sans"/>
                <a:ea typeface="Open Sans"/>
                <a:cs typeface="Open Sans"/>
                <a:sym typeface="Open Sans"/>
              </a:rPr>
              <a:t>Assessment 1 and Assessment 2 outcomes revealed more significant differences in the distribution of answer times for participants assigned to spaced studying vs. mass studying. The distributions of both Assessment 1 and Assessment 2 answer times suggest that mass studying produces relatively  lower answer times than spaced studying. </a:t>
            </a:r>
            <a:endParaRPr i="0" sz="1000" u="none" cap="none" strike="noStrike">
              <a:solidFill>
                <a:schemeClr val="dk1"/>
              </a:solidFill>
              <a:latin typeface="Open Sans"/>
              <a:ea typeface="Open Sans"/>
              <a:cs typeface="Open Sans"/>
              <a:sym typeface="Open Sans"/>
            </a:endParaRPr>
          </a:p>
        </p:txBody>
      </p:sp>
      <p:sp>
        <p:nvSpPr>
          <p:cNvPr id="1948" name="Google Shape;1948;g5e75b61051_3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5e75b61051_3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1956" name="Google Shape;1956;g5e75b61051_3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5f4abb4137_3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5f4abb413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5f4abb4137_3_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5f4abb413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5f4abb41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g5f4abb4137_3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5f4abb4137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5f4abb413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Keane: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sz="1100">
                <a:solidFill>
                  <a:srgbClr val="000000"/>
                </a:solidFill>
                <a:latin typeface="Arial"/>
                <a:ea typeface="Arial"/>
                <a:cs typeface="Arial"/>
                <a:sym typeface="Arial"/>
              </a:rPr>
              <a:t>Most participants had at least a four-year college degree with some having graduate-level education as well. A majority of participants had basic proficiency with at least two languages. Just about all participants were familiar with Game of Thrones, but nearly all could not recognize High Valyrian outside of the show’s context.</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1977" name="Google Shape;1977;g5f4abb4137_2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5f4abb413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5f4abb413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g5f4abb4137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5e75b61051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5e75b6105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g5e75b61051_3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5f4abb4137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5f4abb413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32" name="Google Shape;1732;g5f4abb4137_2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5f4abb4137_2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5f4abb413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39" name="Google Shape;1739;g5f4abb4137_2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5f4abb4137_2_7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f4abb4137_2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Keane: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sz="1100">
                <a:solidFill>
                  <a:srgbClr val="000000"/>
                </a:solidFill>
                <a:latin typeface="Arial"/>
                <a:ea typeface="Arial"/>
                <a:cs typeface="Arial"/>
                <a:sym typeface="Arial"/>
              </a:rPr>
              <a:t>Most participants had at least a four-year college degree with some having graduate-level education as well. A majority of participants had basic proficiency with at least two languages. Just about all participants were familiar with Game of Thrones, but nearly all could not recognize High Valyrian outside of the show’s context.</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1746" name="Google Shape;1746;g5f4abb4137_2_77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5f4abb4137_2_7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5f4abb4137_2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53" name="Google Shape;1753;g5f4abb4137_2_77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5f4abb4137_2_8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5f4abb4137_2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60" name="Google Shape;1760;g5f4abb4137_2_80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5f4abb4137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5f4abb4137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67" name="Google Shape;1767;g5f4abb4137_2_6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 Id="rId11" Type="http://schemas.openxmlformats.org/officeDocument/2006/relationships/image" Target="../media/image14.png"/><Relationship Id="rId10" Type="http://schemas.openxmlformats.org/officeDocument/2006/relationships/image" Target="../media/image9.png"/><Relationship Id="rId12"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 Id="rId11" Type="http://schemas.openxmlformats.org/officeDocument/2006/relationships/image" Target="../media/image14.png"/><Relationship Id="rId10" Type="http://schemas.openxmlformats.org/officeDocument/2006/relationships/image" Target="../media/image9.png"/><Relationship Id="rId12"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1.png"/><Relationship Id="rId11"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4">
  <p:cSld name="gallery_04">
    <p:spTree>
      <p:nvGrpSpPr>
        <p:cNvPr id="16" name="Shape 16"/>
        <p:cNvGrpSpPr/>
        <p:nvPr/>
      </p:nvGrpSpPr>
      <p:grpSpPr>
        <a:xfrm>
          <a:off x="0" y="0"/>
          <a:ext cx="0" cy="0"/>
          <a:chOff x="0" y="0"/>
          <a:chExt cx="0" cy="0"/>
        </a:xfrm>
      </p:grpSpPr>
      <p:sp>
        <p:nvSpPr>
          <p:cNvPr id="17" name="Google Shape;17;p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8" name="Google Shape;18;p2"/>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9" name="Google Shape;19;p2"/>
          <p:cNvSpPr/>
          <p:nvPr>
            <p:ph idx="2" type="pic"/>
          </p:nvPr>
        </p:nvSpPr>
        <p:spPr>
          <a:xfrm>
            <a:off x="0" y="0"/>
            <a:ext cx="9144000"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01">
  <p:cSld name="Contact-01">
    <p:spTree>
      <p:nvGrpSpPr>
        <p:cNvPr id="53" name="Shape 53"/>
        <p:cNvGrpSpPr/>
        <p:nvPr/>
      </p:nvGrpSpPr>
      <p:grpSpPr>
        <a:xfrm>
          <a:off x="0" y="0"/>
          <a:ext cx="0" cy="0"/>
          <a:chOff x="0" y="0"/>
          <a:chExt cx="0" cy="0"/>
        </a:xfrm>
      </p:grpSpPr>
      <p:sp>
        <p:nvSpPr>
          <p:cNvPr id="54" name="Google Shape;54;p11"/>
          <p:cNvSpPr/>
          <p:nvPr>
            <p:ph idx="2" type="pic"/>
          </p:nvPr>
        </p:nvSpPr>
        <p:spPr>
          <a:xfrm>
            <a:off x="-3224" y="-4874"/>
            <a:ext cx="9147223" cy="3453167"/>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p11"/>
          <p:cNvSpPr txBox="1"/>
          <p:nvPr>
            <p:ph idx="1" type="body"/>
          </p:nvPr>
        </p:nvSpPr>
        <p:spPr>
          <a:xfrm>
            <a:off x="317500" y="3519619"/>
            <a:ext cx="2666998" cy="115103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 name="Google Shape;56;p11"/>
          <p:cNvSpPr txBox="1"/>
          <p:nvPr>
            <p:ph idx="3" type="body"/>
          </p:nvPr>
        </p:nvSpPr>
        <p:spPr>
          <a:xfrm>
            <a:off x="3227291" y="3519619"/>
            <a:ext cx="2666998" cy="115103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Google Shape;57;p11"/>
          <p:cNvSpPr txBox="1"/>
          <p:nvPr>
            <p:ph idx="4" type="body"/>
          </p:nvPr>
        </p:nvSpPr>
        <p:spPr>
          <a:xfrm>
            <a:off x="6140823" y="3519619"/>
            <a:ext cx="2666998" cy="115103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Google Shape;58;p1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ockup_06">
  <p:cSld name="19_mockup_06">
    <p:spTree>
      <p:nvGrpSpPr>
        <p:cNvPr id="1445" name="Shape 1445"/>
        <p:cNvGrpSpPr/>
        <p:nvPr/>
      </p:nvGrpSpPr>
      <p:grpSpPr>
        <a:xfrm>
          <a:off x="0" y="0"/>
          <a:ext cx="0" cy="0"/>
          <a:chOff x="0" y="0"/>
          <a:chExt cx="0" cy="0"/>
        </a:xfrm>
      </p:grpSpPr>
      <p:sp>
        <p:nvSpPr>
          <p:cNvPr id="1446" name="Google Shape;1446;p10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47" name="Google Shape;1447;p101"/>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pic>
        <p:nvPicPr>
          <p:cNvPr id="1448" name="Google Shape;1448;p101"/>
          <p:cNvPicPr preferRelativeResize="0"/>
          <p:nvPr/>
        </p:nvPicPr>
        <p:blipFill rotWithShape="1">
          <a:blip r:embed="rId3">
            <a:alphaModFix/>
          </a:blip>
          <a:srcRect b="0" l="0" r="0" t="0"/>
          <a:stretch/>
        </p:blipFill>
        <p:spPr>
          <a:xfrm>
            <a:off x="2054700" y="1671639"/>
            <a:ext cx="5106220" cy="3513079"/>
          </a:xfrm>
          <a:prstGeom prst="rect">
            <a:avLst/>
          </a:prstGeom>
          <a:noFill/>
          <a:ln>
            <a:noFill/>
          </a:ln>
        </p:spPr>
      </p:pic>
      <p:sp>
        <p:nvSpPr>
          <p:cNvPr id="1449" name="Google Shape;1449;p101"/>
          <p:cNvSpPr/>
          <p:nvPr>
            <p:ph idx="2" type="pic"/>
          </p:nvPr>
        </p:nvSpPr>
        <p:spPr>
          <a:xfrm>
            <a:off x="2088858" y="2052408"/>
            <a:ext cx="5035141" cy="310077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0" name="Google Shape;1450;p101"/>
          <p:cNvSpPr txBox="1"/>
          <p:nvPr>
            <p:ph idx="1" type="subTitle"/>
          </p:nvPr>
        </p:nvSpPr>
        <p:spPr>
          <a:xfrm>
            <a:off x="2266089" y="90377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51" name="Google Shape;1451;p101"/>
          <p:cNvSpPr txBox="1"/>
          <p:nvPr>
            <p:ph type="ctrTitle"/>
          </p:nvPr>
        </p:nvSpPr>
        <p:spPr>
          <a:xfrm>
            <a:off x="2264982" y="467943"/>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ockup_05">
  <p:cSld name="4_mockup_05">
    <p:spTree>
      <p:nvGrpSpPr>
        <p:cNvPr id="1452" name="Shape 1452"/>
        <p:cNvGrpSpPr/>
        <p:nvPr/>
      </p:nvGrpSpPr>
      <p:grpSpPr>
        <a:xfrm>
          <a:off x="0" y="0"/>
          <a:ext cx="0" cy="0"/>
          <a:chOff x="0" y="0"/>
          <a:chExt cx="0" cy="0"/>
        </a:xfrm>
      </p:grpSpPr>
      <p:sp>
        <p:nvSpPr>
          <p:cNvPr id="1453" name="Google Shape;1453;p10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54" name="Google Shape;1454;p102"/>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pic>
        <p:nvPicPr>
          <p:cNvPr id="1455" name="Google Shape;1455;p102"/>
          <p:cNvPicPr preferRelativeResize="0"/>
          <p:nvPr/>
        </p:nvPicPr>
        <p:blipFill rotWithShape="1">
          <a:blip r:embed="rId3">
            <a:alphaModFix/>
          </a:blip>
          <a:srcRect b="0" l="0" r="0" t="0"/>
          <a:stretch/>
        </p:blipFill>
        <p:spPr>
          <a:xfrm>
            <a:off x="3590976" y="1725847"/>
            <a:ext cx="1955799" cy="3365497"/>
          </a:xfrm>
          <a:prstGeom prst="rect">
            <a:avLst/>
          </a:prstGeom>
          <a:noFill/>
          <a:ln>
            <a:noFill/>
          </a:ln>
        </p:spPr>
      </p:pic>
      <p:sp>
        <p:nvSpPr>
          <p:cNvPr id="1456" name="Google Shape;1456;p102"/>
          <p:cNvSpPr/>
          <p:nvPr>
            <p:ph idx="2" type="pic"/>
          </p:nvPr>
        </p:nvSpPr>
        <p:spPr>
          <a:xfrm>
            <a:off x="3791342" y="2159113"/>
            <a:ext cx="1554305" cy="251324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7" name="Google Shape;1457;p102"/>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58" name="Google Shape;1458;p102"/>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mockup_05">
  <p:cSld name="5_mockup_05">
    <p:spTree>
      <p:nvGrpSpPr>
        <p:cNvPr id="1459" name="Shape 1459"/>
        <p:cNvGrpSpPr/>
        <p:nvPr/>
      </p:nvGrpSpPr>
      <p:grpSpPr>
        <a:xfrm>
          <a:off x="0" y="0"/>
          <a:ext cx="0" cy="0"/>
          <a:chOff x="0" y="0"/>
          <a:chExt cx="0" cy="0"/>
        </a:xfrm>
      </p:grpSpPr>
      <p:sp>
        <p:nvSpPr>
          <p:cNvPr id="1460" name="Google Shape;1460;p10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61" name="Google Shape;1461;p103"/>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pic>
        <p:nvPicPr>
          <p:cNvPr id="1462" name="Google Shape;1462;p103"/>
          <p:cNvPicPr preferRelativeResize="0"/>
          <p:nvPr/>
        </p:nvPicPr>
        <p:blipFill rotWithShape="1">
          <a:blip r:embed="rId3">
            <a:alphaModFix/>
          </a:blip>
          <a:srcRect b="0" l="0" r="0" t="0"/>
          <a:stretch/>
        </p:blipFill>
        <p:spPr>
          <a:xfrm>
            <a:off x="3559882" y="1259729"/>
            <a:ext cx="2018616" cy="3864385"/>
          </a:xfrm>
          <a:prstGeom prst="rect">
            <a:avLst/>
          </a:prstGeom>
          <a:noFill/>
          <a:ln>
            <a:noFill/>
          </a:ln>
        </p:spPr>
      </p:pic>
      <p:sp>
        <p:nvSpPr>
          <p:cNvPr id="1463" name="Google Shape;1463;p103"/>
          <p:cNvSpPr/>
          <p:nvPr>
            <p:ph idx="2" type="pic"/>
          </p:nvPr>
        </p:nvSpPr>
        <p:spPr>
          <a:xfrm>
            <a:off x="3717598" y="1952080"/>
            <a:ext cx="1699314" cy="28426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64" name="Google Shape;1464;p103"/>
          <p:cNvSpPr txBox="1"/>
          <p:nvPr>
            <p:ph idx="1" type="subTitle"/>
          </p:nvPr>
        </p:nvSpPr>
        <p:spPr>
          <a:xfrm>
            <a:off x="2266089" y="71067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65" name="Google Shape;1465;p103"/>
          <p:cNvSpPr txBox="1"/>
          <p:nvPr>
            <p:ph type="ctrTitle"/>
          </p:nvPr>
        </p:nvSpPr>
        <p:spPr>
          <a:xfrm>
            <a:off x="2264982" y="274837"/>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mockup_06">
  <p:cSld name="15_mockup_06">
    <p:spTree>
      <p:nvGrpSpPr>
        <p:cNvPr id="1466" name="Shape 1466"/>
        <p:cNvGrpSpPr/>
        <p:nvPr/>
      </p:nvGrpSpPr>
      <p:grpSpPr>
        <a:xfrm>
          <a:off x="0" y="0"/>
          <a:ext cx="0" cy="0"/>
          <a:chOff x="0" y="0"/>
          <a:chExt cx="0" cy="0"/>
        </a:xfrm>
      </p:grpSpPr>
      <p:sp>
        <p:nvSpPr>
          <p:cNvPr id="1467" name="Google Shape;1467;p10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68" name="Google Shape;1468;p104"/>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469" name="Google Shape;1469;p104"/>
          <p:cNvGrpSpPr/>
          <p:nvPr/>
        </p:nvGrpSpPr>
        <p:grpSpPr>
          <a:xfrm>
            <a:off x="3334367" y="1764243"/>
            <a:ext cx="2430882" cy="3117621"/>
            <a:chOff x="2852738" y="509587"/>
            <a:chExt cx="4737100" cy="6075362"/>
          </a:xfrm>
        </p:grpSpPr>
        <p:pic>
          <p:nvPicPr>
            <p:cNvPr id="1470" name="Google Shape;1470;p104"/>
            <p:cNvPicPr preferRelativeResize="0"/>
            <p:nvPr/>
          </p:nvPicPr>
          <p:blipFill rotWithShape="1">
            <a:blip r:embed="rId3">
              <a:alphaModFix/>
            </a:blip>
            <a:srcRect b="0" l="0" r="0" t="0"/>
            <a:stretch/>
          </p:blipFill>
          <p:spPr>
            <a:xfrm>
              <a:off x="2959100" y="622300"/>
              <a:ext cx="4518025" cy="5870574"/>
            </a:xfrm>
            <a:prstGeom prst="rect">
              <a:avLst/>
            </a:prstGeom>
            <a:noFill/>
            <a:ln>
              <a:noFill/>
            </a:ln>
          </p:spPr>
        </p:pic>
        <p:pic>
          <p:nvPicPr>
            <p:cNvPr id="1471" name="Google Shape;1471;p104"/>
            <p:cNvPicPr preferRelativeResize="0"/>
            <p:nvPr/>
          </p:nvPicPr>
          <p:blipFill rotWithShape="1">
            <a:blip r:embed="rId4">
              <a:alphaModFix/>
            </a:blip>
            <a:srcRect b="0" l="0" r="0" t="0"/>
            <a:stretch/>
          </p:blipFill>
          <p:spPr>
            <a:xfrm>
              <a:off x="2959100" y="622300"/>
              <a:ext cx="4518025" cy="390523"/>
            </a:xfrm>
            <a:prstGeom prst="rect">
              <a:avLst/>
            </a:prstGeom>
            <a:noFill/>
            <a:ln>
              <a:noFill/>
            </a:ln>
          </p:spPr>
        </p:pic>
        <p:pic>
          <p:nvPicPr>
            <p:cNvPr id="1472" name="Google Shape;1472;p104"/>
            <p:cNvPicPr preferRelativeResize="0"/>
            <p:nvPr/>
          </p:nvPicPr>
          <p:blipFill rotWithShape="1">
            <a:blip r:embed="rId5">
              <a:alphaModFix/>
            </a:blip>
            <a:srcRect b="0" l="0" r="0" t="0"/>
            <a:stretch/>
          </p:blipFill>
          <p:spPr>
            <a:xfrm>
              <a:off x="2959100" y="6102350"/>
              <a:ext cx="4518025" cy="390523"/>
            </a:xfrm>
            <a:prstGeom prst="rect">
              <a:avLst/>
            </a:prstGeom>
            <a:noFill/>
            <a:ln>
              <a:noFill/>
            </a:ln>
          </p:spPr>
        </p:pic>
        <p:pic>
          <p:nvPicPr>
            <p:cNvPr id="1473" name="Google Shape;1473;p104"/>
            <p:cNvPicPr preferRelativeResize="0"/>
            <p:nvPr/>
          </p:nvPicPr>
          <p:blipFill rotWithShape="1">
            <a:blip r:embed="rId6">
              <a:alphaModFix/>
            </a:blip>
            <a:srcRect b="0" l="0" r="0" t="0"/>
            <a:stretch/>
          </p:blipFill>
          <p:spPr>
            <a:xfrm>
              <a:off x="2959100" y="622300"/>
              <a:ext cx="420687" cy="5870574"/>
            </a:xfrm>
            <a:prstGeom prst="rect">
              <a:avLst/>
            </a:prstGeom>
            <a:noFill/>
            <a:ln>
              <a:noFill/>
            </a:ln>
          </p:spPr>
        </p:pic>
        <p:pic>
          <p:nvPicPr>
            <p:cNvPr id="1474" name="Google Shape;1474;p104"/>
            <p:cNvPicPr preferRelativeResize="0"/>
            <p:nvPr/>
          </p:nvPicPr>
          <p:blipFill rotWithShape="1">
            <a:blip r:embed="rId7">
              <a:alphaModFix/>
            </a:blip>
            <a:srcRect b="0" l="0" r="0" t="0"/>
            <a:stretch/>
          </p:blipFill>
          <p:spPr>
            <a:xfrm>
              <a:off x="7062788" y="622300"/>
              <a:ext cx="420687" cy="5870574"/>
            </a:xfrm>
            <a:prstGeom prst="rect">
              <a:avLst/>
            </a:prstGeom>
            <a:noFill/>
            <a:ln>
              <a:noFill/>
            </a:ln>
          </p:spPr>
        </p:pic>
        <p:sp>
          <p:nvSpPr>
            <p:cNvPr id="1475" name="Google Shape;1475;p104"/>
            <p:cNvSpPr/>
            <p:nvPr/>
          </p:nvSpPr>
          <p:spPr>
            <a:xfrm>
              <a:off x="2852738" y="509587"/>
              <a:ext cx="4737100" cy="225425"/>
            </a:xfrm>
            <a:custGeom>
              <a:rect b="b" l="l" r="r" t="t"/>
              <a:pathLst>
                <a:path extrusionOk="0" h="120000" w="120000">
                  <a:moveTo>
                    <a:pt x="113706" y="119808"/>
                  </a:moveTo>
                  <a:lnTo>
                    <a:pt x="6092" y="119808"/>
                  </a:lnTo>
                  <a:lnTo>
                    <a:pt x="0" y="0"/>
                  </a:lnTo>
                  <a:lnTo>
                    <a:pt x="119990" y="0"/>
                  </a:lnTo>
                  <a:lnTo>
                    <a:pt x="113706" y="119808"/>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6" name="Google Shape;1476;p104"/>
            <p:cNvSpPr/>
            <p:nvPr/>
          </p:nvSpPr>
          <p:spPr>
            <a:xfrm>
              <a:off x="2852738" y="509587"/>
              <a:ext cx="4737100" cy="225425"/>
            </a:xfrm>
            <a:custGeom>
              <a:rect b="b" l="l" r="r" t="t"/>
              <a:pathLst>
                <a:path extrusionOk="0" h="120000" w="120000">
                  <a:moveTo>
                    <a:pt x="0" y="0"/>
                  </a:moveTo>
                  <a:lnTo>
                    <a:pt x="119990" y="0"/>
                  </a:lnTo>
                  <a:lnTo>
                    <a:pt x="119990" y="119808"/>
                  </a:lnTo>
                  <a:lnTo>
                    <a:pt x="0" y="119808"/>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7" name="Google Shape;1477;p104"/>
            <p:cNvSpPr/>
            <p:nvPr/>
          </p:nvSpPr>
          <p:spPr>
            <a:xfrm>
              <a:off x="2852738" y="6350000"/>
              <a:ext cx="4737100" cy="233363"/>
            </a:xfrm>
            <a:custGeom>
              <a:rect b="b" l="l" r="r" t="t"/>
              <a:pathLst>
                <a:path extrusionOk="0" h="120000" w="120000">
                  <a:moveTo>
                    <a:pt x="6092" y="0"/>
                  </a:moveTo>
                  <a:lnTo>
                    <a:pt x="113706" y="0"/>
                  </a:lnTo>
                  <a:lnTo>
                    <a:pt x="119990" y="119814"/>
                  </a:lnTo>
                  <a:lnTo>
                    <a:pt x="0" y="119814"/>
                  </a:lnTo>
                  <a:lnTo>
                    <a:pt x="6092"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8" name="Google Shape;1478;p104"/>
            <p:cNvSpPr/>
            <p:nvPr/>
          </p:nvSpPr>
          <p:spPr>
            <a:xfrm>
              <a:off x="2852738" y="6350000"/>
              <a:ext cx="4737100" cy="233363"/>
            </a:xfrm>
            <a:custGeom>
              <a:rect b="b" l="l" r="r" t="t"/>
              <a:pathLst>
                <a:path extrusionOk="0" h="120000" w="120000">
                  <a:moveTo>
                    <a:pt x="0" y="0"/>
                  </a:moveTo>
                  <a:lnTo>
                    <a:pt x="119990" y="0"/>
                  </a:lnTo>
                  <a:lnTo>
                    <a:pt x="119990" y="119814"/>
                  </a:lnTo>
                  <a:lnTo>
                    <a:pt x="0" y="119814"/>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p104"/>
            <p:cNvSpPr/>
            <p:nvPr/>
          </p:nvSpPr>
          <p:spPr>
            <a:xfrm>
              <a:off x="2852738" y="509587"/>
              <a:ext cx="241299" cy="6075362"/>
            </a:xfrm>
            <a:custGeom>
              <a:rect b="b" l="l" r="r" t="t"/>
              <a:pathLst>
                <a:path extrusionOk="0" h="120000" w="120000">
                  <a:moveTo>
                    <a:pt x="0" y="119992"/>
                  </a:moveTo>
                  <a:lnTo>
                    <a:pt x="0" y="0"/>
                  </a:lnTo>
                  <a:lnTo>
                    <a:pt x="119820" y="4451"/>
                  </a:lnTo>
                  <a:lnTo>
                    <a:pt x="119820" y="115391"/>
                  </a:lnTo>
                  <a:lnTo>
                    <a:pt x="0" y="11999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0" name="Google Shape;1480;p104"/>
            <p:cNvSpPr/>
            <p:nvPr/>
          </p:nvSpPr>
          <p:spPr>
            <a:xfrm>
              <a:off x="2852738" y="509587"/>
              <a:ext cx="241299" cy="6075362"/>
            </a:xfrm>
            <a:custGeom>
              <a:rect b="b" l="l" r="r" t="t"/>
              <a:pathLst>
                <a:path extrusionOk="0" h="120000" w="120000">
                  <a:moveTo>
                    <a:pt x="0" y="119992"/>
                  </a:moveTo>
                  <a:lnTo>
                    <a:pt x="0" y="0"/>
                  </a:lnTo>
                  <a:lnTo>
                    <a:pt x="119820" y="4451"/>
                  </a:lnTo>
                  <a:lnTo>
                    <a:pt x="119820" y="11539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1" name="Google Shape;1481;p104"/>
            <p:cNvSpPr/>
            <p:nvPr/>
          </p:nvSpPr>
          <p:spPr>
            <a:xfrm>
              <a:off x="2852738" y="509587"/>
              <a:ext cx="241299" cy="6075362"/>
            </a:xfrm>
            <a:custGeom>
              <a:rect b="b" l="l" r="r" t="t"/>
              <a:pathLst>
                <a:path extrusionOk="0" h="120000" w="120000">
                  <a:moveTo>
                    <a:pt x="0" y="0"/>
                  </a:moveTo>
                  <a:lnTo>
                    <a:pt x="119820" y="0"/>
                  </a:lnTo>
                  <a:lnTo>
                    <a:pt x="119820"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2" name="Google Shape;1482;p104"/>
            <p:cNvSpPr/>
            <p:nvPr/>
          </p:nvSpPr>
          <p:spPr>
            <a:xfrm>
              <a:off x="7342188" y="509587"/>
              <a:ext cx="247649" cy="6075362"/>
            </a:xfrm>
            <a:custGeom>
              <a:rect b="b" l="l" r="r" t="t"/>
              <a:pathLst>
                <a:path extrusionOk="0" h="120000" w="120000">
                  <a:moveTo>
                    <a:pt x="119826" y="0"/>
                  </a:moveTo>
                  <a:lnTo>
                    <a:pt x="119826" y="119992"/>
                  </a:lnTo>
                  <a:lnTo>
                    <a:pt x="0" y="115391"/>
                  </a:lnTo>
                  <a:lnTo>
                    <a:pt x="0" y="4451"/>
                  </a:lnTo>
                  <a:lnTo>
                    <a:pt x="119826"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3" name="Google Shape;1483;p104"/>
            <p:cNvSpPr/>
            <p:nvPr/>
          </p:nvSpPr>
          <p:spPr>
            <a:xfrm>
              <a:off x="7342188" y="509587"/>
              <a:ext cx="247649" cy="6075362"/>
            </a:xfrm>
            <a:custGeom>
              <a:rect b="b" l="l" r="r" t="t"/>
              <a:pathLst>
                <a:path extrusionOk="0" h="120000" w="120000">
                  <a:moveTo>
                    <a:pt x="119826" y="0"/>
                  </a:moveTo>
                  <a:lnTo>
                    <a:pt x="119826" y="119992"/>
                  </a:lnTo>
                  <a:lnTo>
                    <a:pt x="0" y="115391"/>
                  </a:lnTo>
                  <a:lnTo>
                    <a:pt x="0" y="445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4" name="Google Shape;1484;p104"/>
            <p:cNvSpPr/>
            <p:nvPr/>
          </p:nvSpPr>
          <p:spPr>
            <a:xfrm>
              <a:off x="7342188" y="509587"/>
              <a:ext cx="247649" cy="6075362"/>
            </a:xfrm>
            <a:custGeom>
              <a:rect b="b" l="l" r="r" t="t"/>
              <a:pathLst>
                <a:path extrusionOk="0" h="120000" w="120000">
                  <a:moveTo>
                    <a:pt x="0" y="0"/>
                  </a:moveTo>
                  <a:lnTo>
                    <a:pt x="119826" y="0"/>
                  </a:lnTo>
                  <a:lnTo>
                    <a:pt x="119826"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85" name="Google Shape;1485;p104"/>
            <p:cNvPicPr preferRelativeResize="0"/>
            <p:nvPr/>
          </p:nvPicPr>
          <p:blipFill rotWithShape="1">
            <a:blip r:embed="rId8">
              <a:alphaModFix/>
            </a:blip>
            <a:srcRect b="0" l="0" r="0" t="0"/>
            <a:stretch/>
          </p:blipFill>
          <p:spPr>
            <a:xfrm>
              <a:off x="3349625" y="982662"/>
              <a:ext cx="3743324" cy="5141909"/>
            </a:xfrm>
            <a:prstGeom prst="rect">
              <a:avLst/>
            </a:prstGeom>
            <a:noFill/>
            <a:ln>
              <a:noFill/>
            </a:ln>
          </p:spPr>
        </p:pic>
        <p:pic>
          <p:nvPicPr>
            <p:cNvPr id="1486" name="Google Shape;1486;p104"/>
            <p:cNvPicPr preferRelativeResize="0"/>
            <p:nvPr/>
          </p:nvPicPr>
          <p:blipFill rotWithShape="1">
            <a:blip r:embed="rId9">
              <a:alphaModFix/>
            </a:blip>
            <a:srcRect b="0" l="0" r="0" t="0"/>
            <a:stretch/>
          </p:blipFill>
          <p:spPr>
            <a:xfrm>
              <a:off x="3327400" y="968375"/>
              <a:ext cx="3759197" cy="46034"/>
            </a:xfrm>
            <a:prstGeom prst="rect">
              <a:avLst/>
            </a:prstGeom>
            <a:noFill/>
            <a:ln>
              <a:noFill/>
            </a:ln>
          </p:spPr>
        </p:pic>
        <p:pic>
          <p:nvPicPr>
            <p:cNvPr id="1487" name="Google Shape;1487;p104"/>
            <p:cNvPicPr preferRelativeResize="0"/>
            <p:nvPr/>
          </p:nvPicPr>
          <p:blipFill rotWithShape="1">
            <a:blip r:embed="rId10">
              <a:alphaModFix/>
            </a:blip>
            <a:srcRect b="0" l="0" r="0" t="0"/>
            <a:stretch/>
          </p:blipFill>
          <p:spPr>
            <a:xfrm>
              <a:off x="3327400" y="968375"/>
              <a:ext cx="46034" cy="5157788"/>
            </a:xfrm>
            <a:prstGeom prst="rect">
              <a:avLst/>
            </a:prstGeom>
            <a:noFill/>
            <a:ln>
              <a:noFill/>
            </a:ln>
          </p:spPr>
        </p:pic>
        <p:pic>
          <p:nvPicPr>
            <p:cNvPr id="1488" name="Google Shape;1488;p104"/>
            <p:cNvPicPr preferRelativeResize="0"/>
            <p:nvPr/>
          </p:nvPicPr>
          <p:blipFill rotWithShape="1">
            <a:blip r:embed="rId11">
              <a:alphaModFix/>
            </a:blip>
            <a:srcRect b="0" l="0" r="0" t="0"/>
            <a:stretch/>
          </p:blipFill>
          <p:spPr>
            <a:xfrm>
              <a:off x="3349625" y="6094412"/>
              <a:ext cx="3759197" cy="46033"/>
            </a:xfrm>
            <a:prstGeom prst="rect">
              <a:avLst/>
            </a:prstGeom>
            <a:noFill/>
            <a:ln>
              <a:noFill/>
            </a:ln>
          </p:spPr>
        </p:pic>
        <p:pic>
          <p:nvPicPr>
            <p:cNvPr id="1489" name="Google Shape;1489;p104"/>
            <p:cNvPicPr preferRelativeResize="0"/>
            <p:nvPr/>
          </p:nvPicPr>
          <p:blipFill rotWithShape="1">
            <a:blip r:embed="rId12">
              <a:alphaModFix/>
            </a:blip>
            <a:srcRect b="0" l="0" r="0" t="0"/>
            <a:stretch/>
          </p:blipFill>
          <p:spPr>
            <a:xfrm>
              <a:off x="7062788" y="982662"/>
              <a:ext cx="46033" cy="5157787"/>
            </a:xfrm>
            <a:prstGeom prst="rect">
              <a:avLst/>
            </a:prstGeom>
            <a:noFill/>
            <a:ln>
              <a:noFill/>
            </a:ln>
          </p:spPr>
        </p:pic>
        <p:sp>
          <p:nvSpPr>
            <p:cNvPr id="1490" name="Google Shape;1490;p104"/>
            <p:cNvSpPr/>
            <p:nvPr/>
          </p:nvSpPr>
          <p:spPr>
            <a:xfrm>
              <a:off x="3786187" y="1441450"/>
              <a:ext cx="2841625" cy="4203698"/>
            </a:xfrm>
            <a:custGeom>
              <a:rect b="b" l="l" r="r" t="t"/>
              <a:pathLst>
                <a:path extrusionOk="0" h="120000" w="120000">
                  <a:moveTo>
                    <a:pt x="119984" y="119989"/>
                  </a:moveTo>
                  <a:lnTo>
                    <a:pt x="0" y="119989"/>
                  </a:lnTo>
                  <a:lnTo>
                    <a:pt x="0" y="0"/>
                  </a:lnTo>
                  <a:lnTo>
                    <a:pt x="119984" y="0"/>
                  </a:lnTo>
                  <a:lnTo>
                    <a:pt x="119984" y="119989"/>
                  </a:lnTo>
                </a:path>
              </a:pathLst>
            </a:custGeom>
            <a:solidFill>
              <a:srgbClr val="DADA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91" name="Google Shape;1491;p104"/>
          <p:cNvSpPr/>
          <p:nvPr>
            <p:ph idx="2" type="pic"/>
          </p:nvPr>
        </p:nvSpPr>
        <p:spPr>
          <a:xfrm>
            <a:off x="3812641" y="2242233"/>
            <a:ext cx="1458204" cy="215716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2" name="Google Shape;1492;p104"/>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93" name="Google Shape;1493;p104"/>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mockup_06">
  <p:cSld name="41_mockup_06">
    <p:spTree>
      <p:nvGrpSpPr>
        <p:cNvPr id="1494" name="Shape 1494"/>
        <p:cNvGrpSpPr/>
        <p:nvPr/>
      </p:nvGrpSpPr>
      <p:grpSpPr>
        <a:xfrm>
          <a:off x="0" y="0"/>
          <a:ext cx="0" cy="0"/>
          <a:chOff x="0" y="0"/>
          <a:chExt cx="0" cy="0"/>
        </a:xfrm>
      </p:grpSpPr>
      <p:sp>
        <p:nvSpPr>
          <p:cNvPr id="1495" name="Google Shape;1495;p10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96" name="Google Shape;1496;p105"/>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497" name="Google Shape;1497;p105"/>
          <p:cNvGrpSpPr/>
          <p:nvPr/>
        </p:nvGrpSpPr>
        <p:grpSpPr>
          <a:xfrm>
            <a:off x="3299734" y="1912331"/>
            <a:ext cx="2504820" cy="3549795"/>
            <a:chOff x="3709987" y="438935"/>
            <a:chExt cx="2070099" cy="2933715"/>
          </a:xfrm>
        </p:grpSpPr>
        <p:sp>
          <p:nvSpPr>
            <p:cNvPr id="1498" name="Google Shape;1498;p105"/>
            <p:cNvSpPr/>
            <p:nvPr/>
          </p:nvSpPr>
          <p:spPr>
            <a:xfrm>
              <a:off x="4059237" y="438935"/>
              <a:ext cx="1308100"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9" name="Google Shape;1499;p105"/>
            <p:cNvSpPr/>
            <p:nvPr/>
          </p:nvSpPr>
          <p:spPr>
            <a:xfrm>
              <a:off x="4053689" y="2516991"/>
              <a:ext cx="1308100" cy="855659"/>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0" name="Google Shape;1500;p105"/>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1" name="Google Shape;1501;p105"/>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2" name="Google Shape;1502;p105"/>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3" name="Google Shape;1503;p105"/>
          <p:cNvSpPr/>
          <p:nvPr>
            <p:ph idx="2" type="pic"/>
          </p:nvPr>
        </p:nvSpPr>
        <p:spPr>
          <a:xfrm>
            <a:off x="3465880" y="2646525"/>
            <a:ext cx="2075935" cy="2074640"/>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4" name="Google Shape;1504;p105"/>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505" name="Google Shape;1505;p105"/>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mockup_06">
  <p:cSld name="20_mockup_06">
    <p:spTree>
      <p:nvGrpSpPr>
        <p:cNvPr id="1506" name="Shape 1506"/>
        <p:cNvGrpSpPr/>
        <p:nvPr/>
      </p:nvGrpSpPr>
      <p:grpSpPr>
        <a:xfrm>
          <a:off x="0" y="0"/>
          <a:ext cx="0" cy="0"/>
          <a:chOff x="0" y="0"/>
          <a:chExt cx="0" cy="0"/>
        </a:xfrm>
      </p:grpSpPr>
      <p:sp>
        <p:nvSpPr>
          <p:cNvPr id="1507" name="Google Shape;1507;p10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508" name="Google Shape;1508;p106"/>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509" name="Google Shape;1509;p106"/>
          <p:cNvGrpSpPr/>
          <p:nvPr/>
        </p:nvGrpSpPr>
        <p:grpSpPr>
          <a:xfrm>
            <a:off x="3896879" y="2806344"/>
            <a:ext cx="1413904" cy="1997921"/>
            <a:chOff x="3709987" y="443214"/>
            <a:chExt cx="2070099" cy="2925157"/>
          </a:xfrm>
        </p:grpSpPr>
        <p:sp>
          <p:nvSpPr>
            <p:cNvPr id="1510" name="Google Shape;1510;p10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1" name="Google Shape;1511;p10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2" name="Google Shape;1512;p10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p10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4" name="Google Shape;1514;p10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15" name="Google Shape;1515;p106"/>
          <p:cNvSpPr/>
          <p:nvPr>
            <p:ph idx="2" type="pic"/>
          </p:nvPr>
        </p:nvSpPr>
        <p:spPr>
          <a:xfrm>
            <a:off x="4004155"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16" name="Google Shape;1516;p106"/>
          <p:cNvGrpSpPr/>
          <p:nvPr/>
        </p:nvGrpSpPr>
        <p:grpSpPr>
          <a:xfrm>
            <a:off x="5381033" y="2806344"/>
            <a:ext cx="1413904" cy="1997921"/>
            <a:chOff x="3709987" y="443214"/>
            <a:chExt cx="2070099" cy="2925157"/>
          </a:xfrm>
        </p:grpSpPr>
        <p:sp>
          <p:nvSpPr>
            <p:cNvPr id="1517" name="Google Shape;1517;p10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8" name="Google Shape;1518;p10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9" name="Google Shape;1519;p10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0" name="Google Shape;1520;p10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1" name="Google Shape;1521;p10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22" name="Google Shape;1522;p106"/>
          <p:cNvSpPr/>
          <p:nvPr>
            <p:ph idx="3" type="pic"/>
          </p:nvPr>
        </p:nvSpPr>
        <p:spPr>
          <a:xfrm>
            <a:off x="5488307"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23" name="Google Shape;1523;p106"/>
          <p:cNvGrpSpPr/>
          <p:nvPr/>
        </p:nvGrpSpPr>
        <p:grpSpPr>
          <a:xfrm>
            <a:off x="2422806" y="2806344"/>
            <a:ext cx="1413904" cy="1997921"/>
            <a:chOff x="3709987" y="443214"/>
            <a:chExt cx="2070099" cy="2925157"/>
          </a:xfrm>
        </p:grpSpPr>
        <p:sp>
          <p:nvSpPr>
            <p:cNvPr id="1524" name="Google Shape;1524;p10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5" name="Google Shape;1525;p10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6" name="Google Shape;1526;p10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7" name="Google Shape;1527;p10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8" name="Google Shape;1528;p10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29" name="Google Shape;1529;p106"/>
          <p:cNvSpPr/>
          <p:nvPr>
            <p:ph idx="4" type="pic"/>
          </p:nvPr>
        </p:nvSpPr>
        <p:spPr>
          <a:xfrm>
            <a:off x="2530083"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30" name="Google Shape;1530;p106"/>
          <p:cNvGrpSpPr/>
          <p:nvPr/>
        </p:nvGrpSpPr>
        <p:grpSpPr>
          <a:xfrm>
            <a:off x="953419" y="2806344"/>
            <a:ext cx="1413904" cy="1997921"/>
            <a:chOff x="3709987" y="443214"/>
            <a:chExt cx="2070099" cy="2925157"/>
          </a:xfrm>
        </p:grpSpPr>
        <p:sp>
          <p:nvSpPr>
            <p:cNvPr id="1531" name="Google Shape;1531;p10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2" name="Google Shape;1532;p10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3" name="Google Shape;1533;p10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4" name="Google Shape;1534;p10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5" name="Google Shape;1535;p10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36" name="Google Shape;1536;p106"/>
          <p:cNvSpPr/>
          <p:nvPr>
            <p:ph idx="5" type="pic"/>
          </p:nvPr>
        </p:nvSpPr>
        <p:spPr>
          <a:xfrm>
            <a:off x="1060695"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37" name="Google Shape;1537;p106"/>
          <p:cNvGrpSpPr/>
          <p:nvPr/>
        </p:nvGrpSpPr>
        <p:grpSpPr>
          <a:xfrm>
            <a:off x="6865187" y="2806344"/>
            <a:ext cx="1413904" cy="1997921"/>
            <a:chOff x="3709987" y="443214"/>
            <a:chExt cx="2070099" cy="2925157"/>
          </a:xfrm>
        </p:grpSpPr>
        <p:sp>
          <p:nvSpPr>
            <p:cNvPr id="1538" name="Google Shape;1538;p10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9" name="Google Shape;1539;p10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0" name="Google Shape;1540;p10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1" name="Google Shape;1541;p10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2" name="Google Shape;1542;p10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43" name="Google Shape;1543;p106"/>
          <p:cNvSpPr/>
          <p:nvPr>
            <p:ph idx="6" type="pic"/>
          </p:nvPr>
        </p:nvSpPr>
        <p:spPr>
          <a:xfrm>
            <a:off x="6972464"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44" name="Google Shape;1544;p106"/>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545" name="Google Shape;1545;p106"/>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mockup_06">
  <p:cSld name="42_mockup_06">
    <p:spTree>
      <p:nvGrpSpPr>
        <p:cNvPr id="1546" name="Shape 1546"/>
        <p:cNvGrpSpPr/>
        <p:nvPr/>
      </p:nvGrpSpPr>
      <p:grpSpPr>
        <a:xfrm>
          <a:off x="0" y="0"/>
          <a:ext cx="0" cy="0"/>
          <a:chOff x="0" y="0"/>
          <a:chExt cx="0" cy="0"/>
        </a:xfrm>
      </p:grpSpPr>
      <p:sp>
        <p:nvSpPr>
          <p:cNvPr id="1547" name="Google Shape;1547;p10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548" name="Google Shape;1548;p107"/>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549" name="Google Shape;1549;p107"/>
          <p:cNvGrpSpPr/>
          <p:nvPr/>
        </p:nvGrpSpPr>
        <p:grpSpPr>
          <a:xfrm>
            <a:off x="3588243" y="1940507"/>
            <a:ext cx="2013077" cy="3684240"/>
            <a:chOff x="3489325" y="449262"/>
            <a:chExt cx="1663700" cy="3044826"/>
          </a:xfrm>
        </p:grpSpPr>
        <p:sp>
          <p:nvSpPr>
            <p:cNvPr id="1550" name="Google Shape;1550;p107"/>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1" name="Google Shape;1551;p107"/>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2" name="Google Shape;1552;p107"/>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3" name="Google Shape;1553;p107"/>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4" name="Google Shape;1554;p107"/>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5" name="Google Shape;1555;p107"/>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56" name="Google Shape;1556;p107"/>
          <p:cNvSpPr/>
          <p:nvPr>
            <p:ph idx="2" type="pic"/>
          </p:nvPr>
        </p:nvSpPr>
        <p:spPr>
          <a:xfrm>
            <a:off x="3670828" y="2729989"/>
            <a:ext cx="1769140" cy="210048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57" name="Google Shape;1557;p107"/>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558" name="Google Shape;1558;p107"/>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mockup_06">
  <p:cSld name="43_mockup_06">
    <p:spTree>
      <p:nvGrpSpPr>
        <p:cNvPr id="1559" name="Shape 1559"/>
        <p:cNvGrpSpPr/>
        <p:nvPr/>
      </p:nvGrpSpPr>
      <p:grpSpPr>
        <a:xfrm>
          <a:off x="0" y="0"/>
          <a:ext cx="0" cy="0"/>
          <a:chOff x="0" y="0"/>
          <a:chExt cx="0" cy="0"/>
        </a:xfrm>
      </p:grpSpPr>
      <p:sp>
        <p:nvSpPr>
          <p:cNvPr id="1560" name="Google Shape;1560;p10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561" name="Google Shape;1561;p108"/>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562" name="Google Shape;1562;p108"/>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pic>
        <p:nvPicPr>
          <p:cNvPr id="1563" name="Google Shape;1563;p108"/>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564" name="Google Shape;1564;p108"/>
          <p:cNvGrpSpPr/>
          <p:nvPr/>
        </p:nvGrpSpPr>
        <p:grpSpPr>
          <a:xfrm>
            <a:off x="3969796" y="2528072"/>
            <a:ext cx="1249959" cy="2287623"/>
            <a:chOff x="3489325" y="449262"/>
            <a:chExt cx="1663700" cy="3044826"/>
          </a:xfrm>
        </p:grpSpPr>
        <p:sp>
          <p:nvSpPr>
            <p:cNvPr id="1565" name="Google Shape;1565;p10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6" name="Google Shape;1566;p10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7" name="Google Shape;1567;p10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8" name="Google Shape;1568;p10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9" name="Google Shape;1569;p10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0" name="Google Shape;1570;p10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71" name="Google Shape;1571;p108"/>
          <p:cNvSpPr/>
          <p:nvPr>
            <p:ph idx="2" type="pic"/>
          </p:nvPr>
        </p:nvSpPr>
        <p:spPr>
          <a:xfrm>
            <a:off x="4020917" y="301736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72" name="Google Shape;1572;p108"/>
          <p:cNvGrpSpPr/>
          <p:nvPr/>
        </p:nvGrpSpPr>
        <p:grpSpPr>
          <a:xfrm>
            <a:off x="5284123" y="2528072"/>
            <a:ext cx="1249959" cy="2287623"/>
            <a:chOff x="3489325" y="449262"/>
            <a:chExt cx="1663700" cy="3044826"/>
          </a:xfrm>
        </p:grpSpPr>
        <p:sp>
          <p:nvSpPr>
            <p:cNvPr id="1573" name="Google Shape;1573;p10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4" name="Google Shape;1574;p10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5" name="Google Shape;1575;p10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6" name="Google Shape;1576;p10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7" name="Google Shape;1577;p10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8" name="Google Shape;1578;p10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79" name="Google Shape;1579;p108"/>
          <p:cNvSpPr/>
          <p:nvPr>
            <p:ph idx="3" type="pic"/>
          </p:nvPr>
        </p:nvSpPr>
        <p:spPr>
          <a:xfrm>
            <a:off x="5335244" y="301736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80" name="Google Shape;1580;p108"/>
          <p:cNvGrpSpPr/>
          <p:nvPr/>
        </p:nvGrpSpPr>
        <p:grpSpPr>
          <a:xfrm>
            <a:off x="2655469" y="2529481"/>
            <a:ext cx="1249959" cy="2287623"/>
            <a:chOff x="3489325" y="449262"/>
            <a:chExt cx="1663700" cy="3044826"/>
          </a:xfrm>
        </p:grpSpPr>
        <p:sp>
          <p:nvSpPr>
            <p:cNvPr id="1581" name="Google Shape;1581;p10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2" name="Google Shape;1582;p10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3" name="Google Shape;1583;p10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4" name="Google Shape;1584;p10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5" name="Google Shape;1585;p10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6" name="Google Shape;1586;p10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87" name="Google Shape;1587;p108"/>
          <p:cNvSpPr/>
          <p:nvPr>
            <p:ph idx="4" type="pic"/>
          </p:nvPr>
        </p:nvSpPr>
        <p:spPr>
          <a:xfrm>
            <a:off x="2706591" y="3018775"/>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88" name="Google Shape;1588;p108"/>
          <p:cNvGrpSpPr/>
          <p:nvPr/>
        </p:nvGrpSpPr>
        <p:grpSpPr>
          <a:xfrm>
            <a:off x="6605834" y="2528072"/>
            <a:ext cx="1249959" cy="2287623"/>
            <a:chOff x="3489325" y="449262"/>
            <a:chExt cx="1663700" cy="3044826"/>
          </a:xfrm>
        </p:grpSpPr>
        <p:sp>
          <p:nvSpPr>
            <p:cNvPr id="1589" name="Google Shape;1589;p10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0" name="Google Shape;1590;p10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1" name="Google Shape;1591;p10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2" name="Google Shape;1592;p10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3" name="Google Shape;1593;p10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4" name="Google Shape;1594;p10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95" name="Google Shape;1595;p108"/>
          <p:cNvSpPr/>
          <p:nvPr>
            <p:ph idx="5" type="pic"/>
          </p:nvPr>
        </p:nvSpPr>
        <p:spPr>
          <a:xfrm>
            <a:off x="6656953" y="301736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596" name="Google Shape;1596;p108"/>
          <p:cNvGrpSpPr/>
          <p:nvPr/>
        </p:nvGrpSpPr>
        <p:grpSpPr>
          <a:xfrm>
            <a:off x="1340777" y="2528072"/>
            <a:ext cx="1249959" cy="2287623"/>
            <a:chOff x="3489325" y="449262"/>
            <a:chExt cx="1663700" cy="3044826"/>
          </a:xfrm>
        </p:grpSpPr>
        <p:sp>
          <p:nvSpPr>
            <p:cNvPr id="1597" name="Google Shape;1597;p10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8" name="Google Shape;1598;p10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9" name="Google Shape;1599;p10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0" name="Google Shape;1600;p10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1" name="Google Shape;1601;p10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2" name="Google Shape;1602;p10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03" name="Google Shape;1603;p108"/>
          <p:cNvSpPr/>
          <p:nvPr>
            <p:ph idx="6" type="pic"/>
          </p:nvPr>
        </p:nvSpPr>
        <p:spPr>
          <a:xfrm>
            <a:off x="1391899" y="301736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mockup_06">
  <p:cSld name="23_mockup_06">
    <p:spTree>
      <p:nvGrpSpPr>
        <p:cNvPr id="1604" name="Shape 1604"/>
        <p:cNvGrpSpPr/>
        <p:nvPr/>
      </p:nvGrpSpPr>
      <p:grpSpPr>
        <a:xfrm>
          <a:off x="0" y="0"/>
          <a:ext cx="0" cy="0"/>
          <a:chOff x="0" y="0"/>
          <a:chExt cx="0" cy="0"/>
        </a:xfrm>
      </p:grpSpPr>
      <p:sp>
        <p:nvSpPr>
          <p:cNvPr id="1605" name="Google Shape;1605;p10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606" name="Google Shape;1606;p109"/>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607" name="Google Shape;1607;p109"/>
          <p:cNvGrpSpPr/>
          <p:nvPr/>
        </p:nvGrpSpPr>
        <p:grpSpPr>
          <a:xfrm>
            <a:off x="5479818" y="2806344"/>
            <a:ext cx="1413904" cy="1997921"/>
            <a:chOff x="3709987" y="443214"/>
            <a:chExt cx="2070099" cy="2925157"/>
          </a:xfrm>
        </p:grpSpPr>
        <p:sp>
          <p:nvSpPr>
            <p:cNvPr id="1608" name="Google Shape;1608;p109"/>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9" name="Google Shape;1609;p109"/>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0" name="Google Shape;1610;p109"/>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1" name="Google Shape;1611;p109"/>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2" name="Google Shape;1612;p109"/>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13" name="Google Shape;1613;p109"/>
          <p:cNvSpPr/>
          <p:nvPr>
            <p:ph idx="2" type="pic"/>
          </p:nvPr>
        </p:nvSpPr>
        <p:spPr>
          <a:xfrm>
            <a:off x="5587092"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614" name="Google Shape;1614;p109"/>
          <p:cNvGrpSpPr/>
          <p:nvPr/>
        </p:nvGrpSpPr>
        <p:grpSpPr>
          <a:xfrm>
            <a:off x="2295798" y="2806344"/>
            <a:ext cx="1413904" cy="1997921"/>
            <a:chOff x="3709987" y="443214"/>
            <a:chExt cx="2070099" cy="2925157"/>
          </a:xfrm>
        </p:grpSpPr>
        <p:sp>
          <p:nvSpPr>
            <p:cNvPr id="1615" name="Google Shape;1615;p109"/>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6" name="Google Shape;1616;p109"/>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7" name="Google Shape;1617;p109"/>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8" name="Google Shape;1618;p109"/>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9" name="Google Shape;1619;p109"/>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20" name="Google Shape;1620;p109"/>
          <p:cNvSpPr/>
          <p:nvPr>
            <p:ph idx="3" type="pic"/>
          </p:nvPr>
        </p:nvSpPr>
        <p:spPr>
          <a:xfrm>
            <a:off x="2403075" y="32217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21" name="Google Shape;1621;p109"/>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22" name="Google Shape;1622;p109"/>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623" name="Google Shape;1623;p109"/>
          <p:cNvGrpSpPr/>
          <p:nvPr/>
        </p:nvGrpSpPr>
        <p:grpSpPr>
          <a:xfrm>
            <a:off x="3767834" y="1789847"/>
            <a:ext cx="1635798" cy="3289510"/>
            <a:chOff x="2802391" y="1411404"/>
            <a:chExt cx="1799378" cy="3618460"/>
          </a:xfrm>
        </p:grpSpPr>
        <p:cxnSp>
          <p:nvCxnSpPr>
            <p:cNvPr id="1624" name="Google Shape;1624;p109"/>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1625" name="Google Shape;1625;p109"/>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1626" name="Google Shape;1626;p109"/>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7" name="Google Shape;1627;p109"/>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8" name="Google Shape;1628;p109"/>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9" name="Google Shape;1629;p109"/>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0" name="Google Shape;1630;p109"/>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1" name="Google Shape;1631;p109"/>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2" name="Google Shape;1632;p109"/>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33" name="Google Shape;1633;p109"/>
          <p:cNvSpPr/>
          <p:nvPr>
            <p:ph idx="4" type="pic"/>
          </p:nvPr>
        </p:nvSpPr>
        <p:spPr>
          <a:xfrm>
            <a:off x="3826923" y="2051696"/>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mockup_06">
  <p:cSld name="53_mockup_06">
    <p:spTree>
      <p:nvGrpSpPr>
        <p:cNvPr id="1634" name="Shape 1634"/>
        <p:cNvGrpSpPr/>
        <p:nvPr/>
      </p:nvGrpSpPr>
      <p:grpSpPr>
        <a:xfrm>
          <a:off x="0" y="0"/>
          <a:ext cx="0" cy="0"/>
          <a:chOff x="0" y="0"/>
          <a:chExt cx="0" cy="0"/>
        </a:xfrm>
      </p:grpSpPr>
      <p:sp>
        <p:nvSpPr>
          <p:cNvPr id="1635" name="Google Shape;1635;p11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36" name="Google Shape;1636;p110"/>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37" name="Google Shape;1637;p110"/>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pic>
        <p:nvPicPr>
          <p:cNvPr id="1638" name="Google Shape;1638;p110"/>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639" name="Google Shape;1639;p110"/>
          <p:cNvGrpSpPr/>
          <p:nvPr/>
        </p:nvGrpSpPr>
        <p:grpSpPr>
          <a:xfrm>
            <a:off x="5439355" y="2528072"/>
            <a:ext cx="1249959" cy="2287623"/>
            <a:chOff x="3489325" y="449262"/>
            <a:chExt cx="1663700" cy="3044826"/>
          </a:xfrm>
        </p:grpSpPr>
        <p:sp>
          <p:nvSpPr>
            <p:cNvPr id="1640" name="Google Shape;1640;p110"/>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1" name="Google Shape;1641;p110"/>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2" name="Google Shape;1642;p110"/>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3" name="Google Shape;1643;p110"/>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4" name="Google Shape;1644;p110"/>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5" name="Google Shape;1645;p110"/>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46" name="Google Shape;1646;p110"/>
          <p:cNvSpPr/>
          <p:nvPr>
            <p:ph idx="2" type="pic"/>
          </p:nvPr>
        </p:nvSpPr>
        <p:spPr>
          <a:xfrm>
            <a:off x="5490476" y="301736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647" name="Google Shape;1647;p110"/>
          <p:cNvGrpSpPr/>
          <p:nvPr/>
        </p:nvGrpSpPr>
        <p:grpSpPr>
          <a:xfrm>
            <a:off x="2457901" y="2529481"/>
            <a:ext cx="1249959" cy="2287623"/>
            <a:chOff x="3489325" y="449262"/>
            <a:chExt cx="1663700" cy="3044826"/>
          </a:xfrm>
        </p:grpSpPr>
        <p:sp>
          <p:nvSpPr>
            <p:cNvPr id="1648" name="Google Shape;1648;p110"/>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9" name="Google Shape;1649;p110"/>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0" name="Google Shape;1650;p110"/>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1" name="Google Shape;1651;p110"/>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2" name="Google Shape;1652;p110"/>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3" name="Google Shape;1653;p110"/>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54" name="Google Shape;1654;p110"/>
          <p:cNvSpPr/>
          <p:nvPr>
            <p:ph idx="3" type="pic"/>
          </p:nvPr>
        </p:nvSpPr>
        <p:spPr>
          <a:xfrm>
            <a:off x="2509023" y="3018775"/>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655" name="Google Shape;1655;p110"/>
          <p:cNvGrpSpPr/>
          <p:nvPr/>
        </p:nvGrpSpPr>
        <p:grpSpPr>
          <a:xfrm>
            <a:off x="3755186" y="1666825"/>
            <a:ext cx="1619501" cy="3405187"/>
            <a:chOff x="5348287" y="496887"/>
            <a:chExt cx="3155950" cy="6635750"/>
          </a:xfrm>
        </p:grpSpPr>
        <p:grpSp>
          <p:nvGrpSpPr>
            <p:cNvPr id="1656" name="Google Shape;1656;p110"/>
            <p:cNvGrpSpPr/>
            <p:nvPr/>
          </p:nvGrpSpPr>
          <p:grpSpPr>
            <a:xfrm>
              <a:off x="5394325" y="560387"/>
              <a:ext cx="3078163" cy="6540500"/>
              <a:chOff x="5394325" y="560387"/>
              <a:chExt cx="3078163" cy="6540500"/>
            </a:xfrm>
          </p:grpSpPr>
          <p:sp>
            <p:nvSpPr>
              <p:cNvPr id="1657" name="Google Shape;1657;p110"/>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8" name="Google Shape;1658;p110"/>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9" name="Google Shape;1659;p110"/>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0" name="Google Shape;1660;p110"/>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1" name="Google Shape;1661;p110"/>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2" name="Google Shape;1662;p110"/>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63" name="Google Shape;1663;p110"/>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64" name="Google Shape;1664;p110"/>
          <p:cNvSpPr/>
          <p:nvPr>
            <p:ph idx="4" type="pic"/>
          </p:nvPr>
        </p:nvSpPr>
        <p:spPr>
          <a:xfrm>
            <a:off x="3882846" y="2147925"/>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02">
  <p:cSld name="about 02">
    <p:spTree>
      <p:nvGrpSpPr>
        <p:cNvPr id="59" name="Shape 59"/>
        <p:cNvGrpSpPr/>
        <p:nvPr/>
      </p:nvGrpSpPr>
      <p:grpSpPr>
        <a:xfrm>
          <a:off x="0" y="0"/>
          <a:ext cx="0" cy="0"/>
          <a:chOff x="0" y="0"/>
          <a:chExt cx="0" cy="0"/>
        </a:xfrm>
      </p:grpSpPr>
      <p:sp>
        <p:nvSpPr>
          <p:cNvPr id="60" name="Google Shape;60;p12"/>
          <p:cNvSpPr txBox="1"/>
          <p:nvPr>
            <p:ph idx="1" type="body"/>
          </p:nvPr>
        </p:nvSpPr>
        <p:spPr>
          <a:xfrm>
            <a:off x="317500" y="1477962"/>
            <a:ext cx="2666998" cy="171132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12"/>
          <p:cNvSpPr txBox="1"/>
          <p:nvPr>
            <p:ph idx="2" type="body"/>
          </p:nvPr>
        </p:nvSpPr>
        <p:spPr>
          <a:xfrm>
            <a:off x="3227291" y="1477962"/>
            <a:ext cx="2666998" cy="171132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 name="Google Shape;62;p12"/>
          <p:cNvSpPr txBox="1"/>
          <p:nvPr>
            <p:ph idx="3" type="body"/>
          </p:nvPr>
        </p:nvSpPr>
        <p:spPr>
          <a:xfrm>
            <a:off x="6140823" y="1477962"/>
            <a:ext cx="2666998" cy="171132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12"/>
          <p:cNvSpPr/>
          <p:nvPr>
            <p:ph idx="4" type="pic"/>
          </p:nvPr>
        </p:nvSpPr>
        <p:spPr>
          <a:xfrm>
            <a:off x="6048375" y="3354671"/>
            <a:ext cx="3095625" cy="14192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12"/>
          <p:cNvSpPr/>
          <p:nvPr>
            <p:ph idx="5" type="pic"/>
          </p:nvPr>
        </p:nvSpPr>
        <p:spPr>
          <a:xfrm>
            <a:off x="6940" y="3354387"/>
            <a:ext cx="3095625" cy="14192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12"/>
          <p:cNvSpPr/>
          <p:nvPr>
            <p:ph idx="6" type="pic"/>
          </p:nvPr>
        </p:nvSpPr>
        <p:spPr>
          <a:xfrm>
            <a:off x="3109505" y="3354103"/>
            <a:ext cx="2935920" cy="14192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12"/>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_01">
  <p:cSld name="Generic_01">
    <p:spTree>
      <p:nvGrpSpPr>
        <p:cNvPr id="1665" name="Shape 1665"/>
        <p:cNvGrpSpPr/>
        <p:nvPr/>
      </p:nvGrpSpPr>
      <p:grpSpPr>
        <a:xfrm>
          <a:off x="0" y="0"/>
          <a:ext cx="0" cy="0"/>
          <a:chOff x="0" y="0"/>
          <a:chExt cx="0" cy="0"/>
        </a:xfrm>
      </p:grpSpPr>
      <p:sp>
        <p:nvSpPr>
          <p:cNvPr id="1666" name="Google Shape;1666;p111"/>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67" name="Google Shape;1667;p111"/>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500"/>
                                        <p:tgtEl>
                                          <p:spTgt spid="1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02">
  <p:cSld name="Blank_02">
    <p:spTree>
      <p:nvGrpSpPr>
        <p:cNvPr id="1668" name="Shape 1668"/>
        <p:cNvGrpSpPr/>
        <p:nvPr/>
      </p:nvGrpSpPr>
      <p:grpSpPr>
        <a:xfrm>
          <a:off x="0" y="0"/>
          <a:ext cx="0" cy="0"/>
          <a:chOff x="0" y="0"/>
          <a:chExt cx="0" cy="0"/>
        </a:xfrm>
      </p:grpSpPr>
      <p:sp>
        <p:nvSpPr>
          <p:cNvPr id="1669" name="Google Shape;1669;p11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70" name="Google Shape;1670;p112"/>
          <p:cNvSpPr txBox="1"/>
          <p:nvPr/>
        </p:nvSpPr>
        <p:spPr>
          <a:xfrm>
            <a:off x="0" y="4766232"/>
            <a:ext cx="1690921" cy="31964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71" name="Google Shape;1671;p112"/>
          <p:cNvSpPr txBox="1"/>
          <p:nvPr>
            <p:ph idx="1" type="subTitle"/>
          </p:nvPr>
        </p:nvSpPr>
        <p:spPr>
          <a:xfrm>
            <a:off x="859308" y="4109851"/>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72" name="Google Shape;1672;p112"/>
          <p:cNvSpPr txBox="1"/>
          <p:nvPr>
            <p:ph type="ctrTitle"/>
          </p:nvPr>
        </p:nvSpPr>
        <p:spPr>
          <a:xfrm>
            <a:off x="857898" y="3674017"/>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Open Sans"/>
              <a:buNone/>
              <a:defRPr b="0" i="0" sz="25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73" name="Shape 1673"/>
        <p:cNvGrpSpPr/>
        <p:nvPr/>
      </p:nvGrpSpPr>
      <p:grpSpPr>
        <a:xfrm>
          <a:off x="0" y="0"/>
          <a:ext cx="0" cy="0"/>
          <a:chOff x="0" y="0"/>
          <a:chExt cx="0" cy="0"/>
        </a:xfrm>
      </p:grpSpPr>
      <p:sp>
        <p:nvSpPr>
          <p:cNvPr id="1674" name="Google Shape;1674;p113"/>
          <p:cNvSpPr txBox="1"/>
          <p:nvPr>
            <p:ph type="ctrTitle"/>
          </p:nvPr>
        </p:nvSpPr>
        <p:spPr>
          <a:xfrm>
            <a:off x="685800" y="1755613"/>
            <a:ext cx="7772400" cy="1102517"/>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Open Sans"/>
              <a:buNone/>
              <a:defRPr b="0" i="0" sz="3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75" name="Google Shape;1675;p113"/>
          <p:cNvSpPr txBox="1"/>
          <p:nvPr>
            <p:ph idx="1" type="subTitle"/>
          </p:nvPr>
        </p:nvSpPr>
        <p:spPr>
          <a:xfrm>
            <a:off x="699516" y="2914650"/>
            <a:ext cx="7744967" cy="1314447"/>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76" name="Google Shape;1676;p11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77" name="Google Shape;1677;p113"/>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lery_05">
  <p:cSld name="1_gallery_05">
    <p:spTree>
      <p:nvGrpSpPr>
        <p:cNvPr id="1678" name="Shape 1678"/>
        <p:cNvGrpSpPr/>
        <p:nvPr/>
      </p:nvGrpSpPr>
      <p:grpSpPr>
        <a:xfrm>
          <a:off x="0" y="0"/>
          <a:ext cx="0" cy="0"/>
          <a:chOff x="0" y="0"/>
          <a:chExt cx="0" cy="0"/>
        </a:xfrm>
      </p:grpSpPr>
      <p:sp>
        <p:nvSpPr>
          <p:cNvPr id="1679" name="Google Shape;1679;p11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80" name="Google Shape;1680;p114"/>
          <p:cNvSpPr/>
          <p:nvPr>
            <p:ph idx="2" type="pic"/>
          </p:nvPr>
        </p:nvSpPr>
        <p:spPr>
          <a:xfrm>
            <a:off x="-48579"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1" name="Google Shape;1681;p114"/>
          <p:cNvSpPr/>
          <p:nvPr>
            <p:ph idx="3" type="pic"/>
          </p:nvPr>
        </p:nvSpPr>
        <p:spPr>
          <a:xfrm>
            <a:off x="2262358"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2" name="Google Shape;1682;p114"/>
          <p:cNvSpPr/>
          <p:nvPr>
            <p:ph idx="4" type="pic"/>
          </p:nvPr>
        </p:nvSpPr>
        <p:spPr>
          <a:xfrm>
            <a:off x="4573028"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3" name="Google Shape;1683;p114"/>
          <p:cNvSpPr/>
          <p:nvPr>
            <p:ph idx="5" type="pic"/>
          </p:nvPr>
        </p:nvSpPr>
        <p:spPr>
          <a:xfrm>
            <a:off x="6883967"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4" name="Google Shape;1684;p114"/>
          <p:cNvSpPr/>
          <p:nvPr>
            <p:ph idx="6" type="pic"/>
          </p:nvPr>
        </p:nvSpPr>
        <p:spPr>
          <a:xfrm>
            <a:off x="-48854"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5" name="Google Shape;1685;p114"/>
          <p:cNvSpPr/>
          <p:nvPr>
            <p:ph idx="7" type="pic"/>
          </p:nvPr>
        </p:nvSpPr>
        <p:spPr>
          <a:xfrm>
            <a:off x="2262083"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6" name="Google Shape;1686;p114"/>
          <p:cNvSpPr/>
          <p:nvPr>
            <p:ph idx="8" type="pic"/>
          </p:nvPr>
        </p:nvSpPr>
        <p:spPr>
          <a:xfrm>
            <a:off x="4572755"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7" name="Google Shape;1687;p114"/>
          <p:cNvSpPr/>
          <p:nvPr>
            <p:ph idx="9" type="pic"/>
          </p:nvPr>
        </p:nvSpPr>
        <p:spPr>
          <a:xfrm>
            <a:off x="6883696"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8" name="Google Shape;1688;p114"/>
          <p:cNvSpPr/>
          <p:nvPr>
            <p:ph idx="13" type="pic"/>
          </p:nvPr>
        </p:nvSpPr>
        <p:spPr>
          <a:xfrm>
            <a:off x="-48307"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9" name="Google Shape;1689;p114"/>
          <p:cNvSpPr/>
          <p:nvPr>
            <p:ph idx="14" type="pic"/>
          </p:nvPr>
        </p:nvSpPr>
        <p:spPr>
          <a:xfrm>
            <a:off x="2262633"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0" name="Google Shape;1690;p114"/>
          <p:cNvSpPr/>
          <p:nvPr>
            <p:ph idx="15" type="pic"/>
          </p:nvPr>
        </p:nvSpPr>
        <p:spPr>
          <a:xfrm>
            <a:off x="4573301"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1" name="Google Shape;1691;p114"/>
          <p:cNvSpPr/>
          <p:nvPr>
            <p:ph idx="16" type="pic"/>
          </p:nvPr>
        </p:nvSpPr>
        <p:spPr>
          <a:xfrm>
            <a:off x="6884242"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2" name="Google Shape;1692;p114"/>
          <p:cNvSpPr txBox="1"/>
          <p:nvPr>
            <p:ph type="ctrTitle"/>
          </p:nvPr>
        </p:nvSpPr>
        <p:spPr>
          <a:xfrm>
            <a:off x="4565480" y="3947780"/>
            <a:ext cx="4271951" cy="46757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93" name="Google Shape;1693;p114"/>
          <p:cNvSpPr txBox="1"/>
          <p:nvPr>
            <p:ph idx="1" type="subTitle"/>
          </p:nvPr>
        </p:nvSpPr>
        <p:spPr>
          <a:xfrm>
            <a:off x="4566087" y="4418753"/>
            <a:ext cx="4271343" cy="418823"/>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about 04">
  <p:cSld name="4_about 04">
    <p:spTree>
      <p:nvGrpSpPr>
        <p:cNvPr id="1694" name="Shape 1694"/>
        <p:cNvGrpSpPr/>
        <p:nvPr/>
      </p:nvGrpSpPr>
      <p:grpSpPr>
        <a:xfrm>
          <a:off x="0" y="0"/>
          <a:ext cx="0" cy="0"/>
          <a:chOff x="0" y="0"/>
          <a:chExt cx="0" cy="0"/>
        </a:xfrm>
      </p:grpSpPr>
      <p:sp>
        <p:nvSpPr>
          <p:cNvPr id="1695" name="Google Shape;1695;p115"/>
          <p:cNvSpPr txBox="1"/>
          <p:nvPr>
            <p:ph idx="1" type="body"/>
          </p:nvPr>
        </p:nvSpPr>
        <p:spPr>
          <a:xfrm>
            <a:off x="548483" y="2864141"/>
            <a:ext cx="1821595" cy="188245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6" name="Google Shape;1696;p115"/>
          <p:cNvSpPr txBox="1"/>
          <p:nvPr>
            <p:ph idx="2" type="body"/>
          </p:nvPr>
        </p:nvSpPr>
        <p:spPr>
          <a:xfrm>
            <a:off x="2621566" y="2864141"/>
            <a:ext cx="1821595" cy="188245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7" name="Google Shape;1697;p115"/>
          <p:cNvSpPr txBox="1"/>
          <p:nvPr>
            <p:ph idx="3" type="body"/>
          </p:nvPr>
        </p:nvSpPr>
        <p:spPr>
          <a:xfrm>
            <a:off x="4698382" y="2864141"/>
            <a:ext cx="1821595" cy="188245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8" name="Google Shape;1698;p115"/>
          <p:cNvSpPr txBox="1"/>
          <p:nvPr>
            <p:ph idx="4" type="body"/>
          </p:nvPr>
        </p:nvSpPr>
        <p:spPr>
          <a:xfrm>
            <a:off x="6772428" y="2864141"/>
            <a:ext cx="1821595" cy="188245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9" name="Google Shape;1699;p115"/>
          <p:cNvSpPr txBox="1"/>
          <p:nvPr>
            <p:ph idx="5" type="body"/>
          </p:nvPr>
        </p:nvSpPr>
        <p:spPr>
          <a:xfrm>
            <a:off x="548483" y="1648450"/>
            <a:ext cx="1821595" cy="1062595"/>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0" name="Google Shape;1700;p115"/>
          <p:cNvSpPr txBox="1"/>
          <p:nvPr>
            <p:ph idx="6" type="body"/>
          </p:nvPr>
        </p:nvSpPr>
        <p:spPr>
          <a:xfrm>
            <a:off x="2621566" y="1648450"/>
            <a:ext cx="1821595" cy="1062595"/>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1" name="Google Shape;1701;p115"/>
          <p:cNvSpPr txBox="1"/>
          <p:nvPr>
            <p:ph idx="7" type="body"/>
          </p:nvPr>
        </p:nvSpPr>
        <p:spPr>
          <a:xfrm>
            <a:off x="4698382" y="1648450"/>
            <a:ext cx="1821595" cy="1062595"/>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2" name="Google Shape;1702;p115"/>
          <p:cNvSpPr txBox="1"/>
          <p:nvPr>
            <p:ph idx="8" type="body"/>
          </p:nvPr>
        </p:nvSpPr>
        <p:spPr>
          <a:xfrm>
            <a:off x="6772428" y="1648450"/>
            <a:ext cx="1821595" cy="1062595"/>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3" name="Google Shape;1703;p115"/>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about 04">
  <p:cSld name="2_about 04">
    <p:spTree>
      <p:nvGrpSpPr>
        <p:cNvPr id="1704" name="Shape 1704"/>
        <p:cNvGrpSpPr/>
        <p:nvPr/>
      </p:nvGrpSpPr>
      <p:grpSpPr>
        <a:xfrm>
          <a:off x="0" y="0"/>
          <a:ext cx="0" cy="0"/>
          <a:chOff x="0" y="0"/>
          <a:chExt cx="0" cy="0"/>
        </a:xfrm>
      </p:grpSpPr>
      <p:sp>
        <p:nvSpPr>
          <p:cNvPr id="1705" name="Google Shape;1705;p116"/>
          <p:cNvSpPr txBox="1"/>
          <p:nvPr>
            <p:ph idx="1" type="subTitle"/>
          </p:nvPr>
        </p:nvSpPr>
        <p:spPr>
          <a:xfrm>
            <a:off x="859308" y="4109851"/>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706" name="Google Shape;1706;p116"/>
          <p:cNvSpPr txBox="1"/>
          <p:nvPr>
            <p:ph type="ctrTitle"/>
          </p:nvPr>
        </p:nvSpPr>
        <p:spPr>
          <a:xfrm>
            <a:off x="857898" y="3674017"/>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Open Sans"/>
              <a:buNone/>
              <a:defRPr b="0" i="0" sz="25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07" name="Google Shape;1707;p11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about 04">
  <p:cSld name="8_about 04">
    <p:spTree>
      <p:nvGrpSpPr>
        <p:cNvPr id="67" name="Shape 67"/>
        <p:cNvGrpSpPr/>
        <p:nvPr/>
      </p:nvGrpSpPr>
      <p:grpSpPr>
        <a:xfrm>
          <a:off x="0" y="0"/>
          <a:ext cx="0" cy="0"/>
          <a:chOff x="0" y="0"/>
          <a:chExt cx="0" cy="0"/>
        </a:xfrm>
      </p:grpSpPr>
      <p:sp>
        <p:nvSpPr>
          <p:cNvPr id="68" name="Google Shape;68;p1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69" name="Google Shape;69;p13"/>
          <p:cNvSpPr txBox="1"/>
          <p:nvPr>
            <p:ph idx="1" type="subTitle"/>
          </p:nvPr>
        </p:nvSpPr>
        <p:spPr>
          <a:xfrm>
            <a:off x="857898" y="893450"/>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70" name="Google Shape;70;p13"/>
          <p:cNvSpPr txBox="1"/>
          <p:nvPr>
            <p:ph type="ctrTitle"/>
          </p:nvPr>
        </p:nvSpPr>
        <p:spPr>
          <a:xfrm>
            <a:off x="856486" y="457616"/>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Open Sans"/>
              <a:buNone/>
              <a:defRPr b="0" i="0" sz="25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10">
  <p:cSld name="gallery_10">
    <p:spTree>
      <p:nvGrpSpPr>
        <p:cNvPr id="71" name="Shape 71"/>
        <p:cNvGrpSpPr/>
        <p:nvPr/>
      </p:nvGrpSpPr>
      <p:grpSpPr>
        <a:xfrm>
          <a:off x="0" y="0"/>
          <a:ext cx="0" cy="0"/>
          <a:chOff x="0" y="0"/>
          <a:chExt cx="0" cy="0"/>
        </a:xfrm>
      </p:grpSpPr>
      <p:sp>
        <p:nvSpPr>
          <p:cNvPr id="72" name="Google Shape;72;p1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3" name="Google Shape;73;p14"/>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4" name="Google Shape;74;p14"/>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5" name="Google Shape;75;p14"/>
          <p:cNvSpPr/>
          <p:nvPr>
            <p:ph idx="2" type="pic"/>
          </p:nvPr>
        </p:nvSpPr>
        <p:spPr>
          <a:xfrm>
            <a:off x="4573028" y="-14411"/>
            <a:ext cx="4570970" cy="51643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6" name="Google Shape;76;p14"/>
          <p:cNvSpPr/>
          <p:nvPr>
            <p:ph idx="3" type="pic"/>
          </p:nvPr>
        </p:nvSpPr>
        <p:spPr>
          <a:xfrm>
            <a:off x="0" y="0"/>
            <a:ext cx="4566087" cy="515044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03">
  <p:cSld name="about 03">
    <p:spTree>
      <p:nvGrpSpPr>
        <p:cNvPr id="77" name="Shape 77"/>
        <p:cNvGrpSpPr/>
        <p:nvPr/>
      </p:nvGrpSpPr>
      <p:grpSpPr>
        <a:xfrm>
          <a:off x="0" y="0"/>
          <a:ext cx="0" cy="0"/>
          <a:chOff x="0" y="0"/>
          <a:chExt cx="0" cy="0"/>
        </a:xfrm>
      </p:grpSpPr>
      <p:sp>
        <p:nvSpPr>
          <p:cNvPr id="78" name="Google Shape;78;p1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9" name="Google Shape;79;p15"/>
          <p:cNvSpPr txBox="1"/>
          <p:nvPr>
            <p:ph idx="1" type="body"/>
          </p:nvPr>
        </p:nvSpPr>
        <p:spPr>
          <a:xfrm>
            <a:off x="317500" y="2988233"/>
            <a:ext cx="2666998" cy="177736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5"/>
          <p:cNvSpPr txBox="1"/>
          <p:nvPr>
            <p:ph idx="2" type="body"/>
          </p:nvPr>
        </p:nvSpPr>
        <p:spPr>
          <a:xfrm>
            <a:off x="3227291" y="2988233"/>
            <a:ext cx="2666998" cy="177736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15"/>
          <p:cNvSpPr txBox="1"/>
          <p:nvPr>
            <p:ph idx="3" type="body"/>
          </p:nvPr>
        </p:nvSpPr>
        <p:spPr>
          <a:xfrm>
            <a:off x="6140823" y="2988233"/>
            <a:ext cx="2666998" cy="177736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2" name="Google Shape;82;p15"/>
          <p:cNvSpPr txBox="1"/>
          <p:nvPr>
            <p:ph idx="4" type="subTitle"/>
          </p:nvPr>
        </p:nvSpPr>
        <p:spPr>
          <a:xfrm>
            <a:off x="317962" y="2324366"/>
            <a:ext cx="8489856" cy="506778"/>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200"/>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83" name="Google Shape;83;p15"/>
          <p:cNvSpPr/>
          <p:nvPr>
            <p:ph idx="5" type="pic"/>
          </p:nvPr>
        </p:nvSpPr>
        <p:spPr>
          <a:xfrm>
            <a:off x="0" y="0"/>
            <a:ext cx="9144000" cy="2151062"/>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bout 04">
  <p:cSld name="1_about 04">
    <p:spTree>
      <p:nvGrpSpPr>
        <p:cNvPr id="84" name="Shape 84"/>
        <p:cNvGrpSpPr/>
        <p:nvPr/>
      </p:nvGrpSpPr>
      <p:grpSpPr>
        <a:xfrm>
          <a:off x="0" y="0"/>
          <a:ext cx="0" cy="0"/>
          <a:chOff x="0" y="0"/>
          <a:chExt cx="0" cy="0"/>
        </a:xfrm>
      </p:grpSpPr>
      <p:sp>
        <p:nvSpPr>
          <p:cNvPr id="85" name="Google Shape;85;p16"/>
          <p:cNvSpPr txBox="1"/>
          <p:nvPr>
            <p:ph idx="1" type="body"/>
          </p:nvPr>
        </p:nvSpPr>
        <p:spPr>
          <a:xfrm>
            <a:off x="317963" y="3602798"/>
            <a:ext cx="4163977" cy="106259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6"/>
          <p:cNvSpPr txBox="1"/>
          <p:nvPr>
            <p:ph idx="2" type="body"/>
          </p:nvPr>
        </p:nvSpPr>
        <p:spPr>
          <a:xfrm>
            <a:off x="4652128" y="3602798"/>
            <a:ext cx="4174924" cy="106259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6"/>
          <p:cNvSpPr txBox="1"/>
          <p:nvPr>
            <p:ph idx="3" type="body"/>
          </p:nvPr>
        </p:nvSpPr>
        <p:spPr>
          <a:xfrm>
            <a:off x="330392" y="1660283"/>
            <a:ext cx="2003756" cy="1776187"/>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Google Shape;88;p16"/>
          <p:cNvSpPr txBox="1"/>
          <p:nvPr>
            <p:ph idx="4" type="body"/>
          </p:nvPr>
        </p:nvSpPr>
        <p:spPr>
          <a:xfrm>
            <a:off x="2478189" y="1660283"/>
            <a:ext cx="2003756" cy="1776187"/>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6"/>
          <p:cNvSpPr txBox="1"/>
          <p:nvPr>
            <p:ph idx="5" type="body"/>
          </p:nvPr>
        </p:nvSpPr>
        <p:spPr>
          <a:xfrm>
            <a:off x="4652128" y="1660283"/>
            <a:ext cx="2003756" cy="1776187"/>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Google Shape;90;p16"/>
          <p:cNvSpPr txBox="1"/>
          <p:nvPr>
            <p:ph idx="6" type="body"/>
          </p:nvPr>
        </p:nvSpPr>
        <p:spPr>
          <a:xfrm>
            <a:off x="6823299" y="1660283"/>
            <a:ext cx="2003756" cy="1776187"/>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6"/>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bout 04">
  <p:cSld name="3_about 04">
    <p:spTree>
      <p:nvGrpSpPr>
        <p:cNvPr id="92" name="Shape 92"/>
        <p:cNvGrpSpPr/>
        <p:nvPr/>
      </p:nvGrpSpPr>
      <p:grpSpPr>
        <a:xfrm>
          <a:off x="0" y="0"/>
          <a:ext cx="0" cy="0"/>
          <a:chOff x="0" y="0"/>
          <a:chExt cx="0" cy="0"/>
        </a:xfrm>
      </p:grpSpPr>
      <p:sp>
        <p:nvSpPr>
          <p:cNvPr id="93" name="Google Shape;93;p1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4" name="Google Shape;94;p17"/>
          <p:cNvSpPr txBox="1"/>
          <p:nvPr>
            <p:ph idx="1" type="subTitle"/>
          </p:nvPr>
        </p:nvSpPr>
        <p:spPr>
          <a:xfrm>
            <a:off x="859308" y="4109851"/>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200"/>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95" name="Google Shape;95;p17"/>
          <p:cNvSpPr txBox="1"/>
          <p:nvPr>
            <p:ph type="ctrTitle"/>
          </p:nvPr>
        </p:nvSpPr>
        <p:spPr>
          <a:xfrm>
            <a:off x="857898" y="3674017"/>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96" name="Google Shape;96;p17"/>
          <p:cNvSpPr/>
          <p:nvPr>
            <p:ph idx="2" type="pic"/>
          </p:nvPr>
        </p:nvSpPr>
        <p:spPr>
          <a:xfrm>
            <a:off x="-3224" y="2595"/>
            <a:ext cx="9147223" cy="3453167"/>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9">
  <p:cSld name="gallery_09">
    <p:spTree>
      <p:nvGrpSpPr>
        <p:cNvPr id="97" name="Shape 97"/>
        <p:cNvGrpSpPr/>
        <p:nvPr/>
      </p:nvGrpSpPr>
      <p:grpSpPr>
        <a:xfrm>
          <a:off x="0" y="0"/>
          <a:ext cx="0" cy="0"/>
          <a:chOff x="0" y="0"/>
          <a:chExt cx="0" cy="0"/>
        </a:xfrm>
      </p:grpSpPr>
      <p:sp>
        <p:nvSpPr>
          <p:cNvPr id="98" name="Google Shape;98;p1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9" name="Google Shape;99;p18"/>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0" name="Google Shape;100;p18"/>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1" name="Google Shape;101;p18"/>
          <p:cNvSpPr/>
          <p:nvPr>
            <p:ph idx="2" type="pic"/>
          </p:nvPr>
        </p:nvSpPr>
        <p:spPr>
          <a:xfrm>
            <a:off x="-48579" y="-14944"/>
            <a:ext cx="2304000" cy="519952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Google Shape;102;p18"/>
          <p:cNvSpPr/>
          <p:nvPr>
            <p:ph idx="3" type="pic"/>
          </p:nvPr>
        </p:nvSpPr>
        <p:spPr>
          <a:xfrm>
            <a:off x="4573028" y="-21882"/>
            <a:ext cx="2304000" cy="52064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3" name="Google Shape;103;p18"/>
          <p:cNvSpPr/>
          <p:nvPr>
            <p:ph idx="4" type="pic"/>
          </p:nvPr>
        </p:nvSpPr>
        <p:spPr>
          <a:xfrm>
            <a:off x="2262083" y="-14941"/>
            <a:ext cx="2304000" cy="51995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4" name="Google Shape;104;p18"/>
          <p:cNvSpPr/>
          <p:nvPr>
            <p:ph idx="5" type="pic"/>
          </p:nvPr>
        </p:nvSpPr>
        <p:spPr>
          <a:xfrm>
            <a:off x="6883696" y="-14941"/>
            <a:ext cx="2304000" cy="51995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_02">
  <p:cSld name="Generic_02">
    <p:spTree>
      <p:nvGrpSpPr>
        <p:cNvPr id="105" name="Shape 105"/>
        <p:cNvGrpSpPr/>
        <p:nvPr/>
      </p:nvGrpSpPr>
      <p:grpSpPr>
        <a:xfrm>
          <a:off x="0" y="0"/>
          <a:ext cx="0" cy="0"/>
          <a:chOff x="0" y="0"/>
          <a:chExt cx="0" cy="0"/>
        </a:xfrm>
      </p:grpSpPr>
      <p:sp>
        <p:nvSpPr>
          <p:cNvPr id="106" name="Google Shape;106;p19"/>
          <p:cNvSpPr txBox="1"/>
          <p:nvPr>
            <p:ph idx="1" type="body"/>
          </p:nvPr>
        </p:nvSpPr>
        <p:spPr>
          <a:xfrm>
            <a:off x="430789" y="3461512"/>
            <a:ext cx="1975976" cy="1303252"/>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19"/>
          <p:cNvSpPr/>
          <p:nvPr>
            <p:ph idx="2" type="pic"/>
          </p:nvPr>
        </p:nvSpPr>
        <p:spPr>
          <a:xfrm>
            <a:off x="423985" y="1196040"/>
            <a:ext cx="1978802" cy="2165858"/>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9"/>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gallery_09">
  <p:cSld name="4_gallery_09">
    <p:spTree>
      <p:nvGrpSpPr>
        <p:cNvPr id="109" name="Shape 109"/>
        <p:cNvGrpSpPr/>
        <p:nvPr/>
      </p:nvGrpSpPr>
      <p:grpSpPr>
        <a:xfrm>
          <a:off x="0" y="0"/>
          <a:ext cx="0" cy="0"/>
          <a:chOff x="0" y="0"/>
          <a:chExt cx="0" cy="0"/>
        </a:xfrm>
      </p:grpSpPr>
      <p:sp>
        <p:nvSpPr>
          <p:cNvPr id="110" name="Google Shape;110;p20"/>
          <p:cNvSpPr/>
          <p:nvPr>
            <p:ph idx="2" type="pic"/>
          </p:nvPr>
        </p:nvSpPr>
        <p:spPr>
          <a:xfrm>
            <a:off x="4872292" y="-21882"/>
            <a:ext cx="2133164" cy="520646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 name="Google Shape;111;p20"/>
          <p:cNvSpPr/>
          <p:nvPr>
            <p:ph idx="3" type="pic"/>
          </p:nvPr>
        </p:nvSpPr>
        <p:spPr>
          <a:xfrm>
            <a:off x="2732591" y="-14941"/>
            <a:ext cx="2133164" cy="51995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 name="Google Shape;112;p20"/>
          <p:cNvSpPr/>
          <p:nvPr>
            <p:ph idx="4" type="pic"/>
          </p:nvPr>
        </p:nvSpPr>
        <p:spPr>
          <a:xfrm>
            <a:off x="7011721" y="-14941"/>
            <a:ext cx="2133164" cy="51995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20"/>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4" name="Google Shape;114;p20"/>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500"/>
                                        <p:tgtEl>
                                          <p:spTgt spid="11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500"/>
                                        <p:tgtEl>
                                          <p:spTgt spid="11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2" st="2"/>
                                            </p:txEl>
                                          </p:spTgt>
                                        </p:tgtEl>
                                        <p:attrNameLst>
                                          <p:attrName>style.visibility</p:attrName>
                                        </p:attrNameLst>
                                      </p:cBhvr>
                                      <p:to>
                                        <p:strVal val="visible"/>
                                      </p:to>
                                    </p:set>
                                    <p:animEffect filter="fade" transition="in">
                                      <p:cBhvr>
                                        <p:cTn dur="500"/>
                                        <p:tgtEl>
                                          <p:spTgt spid="11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3" st="3"/>
                                            </p:txEl>
                                          </p:spTgt>
                                        </p:tgtEl>
                                        <p:attrNameLst>
                                          <p:attrName>style.visibility</p:attrName>
                                        </p:attrNameLst>
                                      </p:cBhvr>
                                      <p:to>
                                        <p:strVal val="visible"/>
                                      </p:to>
                                    </p:set>
                                    <p:animEffect filter="fade" transition="in">
                                      <p:cBhvr>
                                        <p:cTn dur="500"/>
                                        <p:tgtEl>
                                          <p:spTgt spid="11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4" st="4"/>
                                            </p:txEl>
                                          </p:spTgt>
                                        </p:tgtEl>
                                        <p:attrNameLst>
                                          <p:attrName>style.visibility</p:attrName>
                                        </p:attrNameLst>
                                      </p:cBhvr>
                                      <p:to>
                                        <p:strVal val="visible"/>
                                      </p:to>
                                    </p:set>
                                    <p:animEffect filter="fade" transition="in">
                                      <p:cBhvr>
                                        <p:cTn dur="500"/>
                                        <p:tgtEl>
                                          <p:spTgt spid="11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5" st="5"/>
                                            </p:txEl>
                                          </p:spTgt>
                                        </p:tgtEl>
                                        <p:attrNameLst>
                                          <p:attrName>style.visibility</p:attrName>
                                        </p:attrNameLst>
                                      </p:cBhvr>
                                      <p:to>
                                        <p:strVal val="visible"/>
                                      </p:to>
                                    </p:set>
                                    <p:animEffect filter="fade" transition="in">
                                      <p:cBhvr>
                                        <p:cTn dur="500"/>
                                        <p:tgtEl>
                                          <p:spTgt spid="11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6" st="6"/>
                                            </p:txEl>
                                          </p:spTgt>
                                        </p:tgtEl>
                                        <p:attrNameLst>
                                          <p:attrName>style.visibility</p:attrName>
                                        </p:attrNameLst>
                                      </p:cBhvr>
                                      <p:to>
                                        <p:strVal val="visible"/>
                                      </p:to>
                                    </p:set>
                                    <p:animEffect filter="fade" transition="in">
                                      <p:cBhvr>
                                        <p:cTn dur="500"/>
                                        <p:tgtEl>
                                          <p:spTgt spid="11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7" st="7"/>
                                            </p:txEl>
                                          </p:spTgt>
                                        </p:tgtEl>
                                        <p:attrNameLst>
                                          <p:attrName>style.visibility</p:attrName>
                                        </p:attrNameLst>
                                      </p:cBhvr>
                                      <p:to>
                                        <p:strVal val="visible"/>
                                      </p:to>
                                    </p:set>
                                    <p:animEffect filter="fade" transition="in">
                                      <p:cBhvr>
                                        <p:cTn dur="500"/>
                                        <p:tgtEl>
                                          <p:spTgt spid="11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14">
                                            <p:txEl>
                                              <p:pRg end="8" st="8"/>
                                            </p:txEl>
                                          </p:spTgt>
                                        </p:tgtEl>
                                        <p:attrNameLst>
                                          <p:attrName>style.visibility</p:attrName>
                                        </p:attrNameLst>
                                      </p:cBhvr>
                                      <p:to>
                                        <p:strVal val="visible"/>
                                      </p:to>
                                    </p:set>
                                    <p:animEffect filter="fade" transition="in">
                                      <p:cBhvr>
                                        <p:cTn dur="500"/>
                                        <p:tgtEl>
                                          <p:spTgt spid="11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3">
  <p:cSld name="gallery_03">
    <p:spTree>
      <p:nvGrpSpPr>
        <p:cNvPr id="20" name="Shape 20"/>
        <p:cNvGrpSpPr/>
        <p:nvPr/>
      </p:nvGrpSpPr>
      <p:grpSpPr>
        <a:xfrm>
          <a:off x="0" y="0"/>
          <a:ext cx="0" cy="0"/>
          <a:chOff x="0" y="0"/>
          <a:chExt cx="0" cy="0"/>
        </a:xfrm>
      </p:grpSpPr>
      <p:sp>
        <p:nvSpPr>
          <p:cNvPr id="21" name="Google Shape;21;p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2" name="Google Shape;22;p3"/>
          <p:cNvSpPr/>
          <p:nvPr>
            <p:ph idx="2" type="pic"/>
          </p:nvPr>
        </p:nvSpPr>
        <p:spPr>
          <a:xfrm>
            <a:off x="-1588" y="388937"/>
            <a:ext cx="9145588" cy="431006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ume">
  <p:cSld name="Resume">
    <p:spTree>
      <p:nvGrpSpPr>
        <p:cNvPr id="115" name="Shape 115"/>
        <p:cNvGrpSpPr/>
        <p:nvPr/>
      </p:nvGrpSpPr>
      <p:grpSpPr>
        <a:xfrm>
          <a:off x="0" y="0"/>
          <a:ext cx="0" cy="0"/>
          <a:chOff x="0" y="0"/>
          <a:chExt cx="0" cy="0"/>
        </a:xfrm>
      </p:grpSpPr>
      <p:sp>
        <p:nvSpPr>
          <p:cNvPr id="116" name="Google Shape;116;p21"/>
          <p:cNvSpPr/>
          <p:nvPr>
            <p:ph idx="2" type="pic"/>
          </p:nvPr>
        </p:nvSpPr>
        <p:spPr>
          <a:xfrm>
            <a:off x="4580471" y="0"/>
            <a:ext cx="4585939"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21"/>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02">
  <p:cSld name="Contact-02">
    <p:spTree>
      <p:nvGrpSpPr>
        <p:cNvPr id="118" name="Shape 118"/>
        <p:cNvGrpSpPr/>
        <p:nvPr/>
      </p:nvGrpSpPr>
      <p:grpSpPr>
        <a:xfrm>
          <a:off x="0" y="0"/>
          <a:ext cx="0" cy="0"/>
          <a:chOff x="0" y="0"/>
          <a:chExt cx="0" cy="0"/>
        </a:xfrm>
      </p:grpSpPr>
      <p:sp>
        <p:nvSpPr>
          <p:cNvPr id="119" name="Google Shape;119;p22"/>
          <p:cNvSpPr/>
          <p:nvPr>
            <p:ph idx="2" type="pic"/>
          </p:nvPr>
        </p:nvSpPr>
        <p:spPr>
          <a:xfrm>
            <a:off x="4522117" y="0"/>
            <a:ext cx="4621882" cy="5148931"/>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Google Shape;120;p22"/>
          <p:cNvSpPr txBox="1"/>
          <p:nvPr>
            <p:ph idx="1" type="body"/>
          </p:nvPr>
        </p:nvSpPr>
        <p:spPr>
          <a:xfrm>
            <a:off x="416277" y="1536324"/>
            <a:ext cx="3752308" cy="303775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22"/>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about 04">
  <p:cSld name="9_about 04">
    <p:spTree>
      <p:nvGrpSpPr>
        <p:cNvPr id="122" name="Shape 122"/>
        <p:cNvGrpSpPr/>
        <p:nvPr/>
      </p:nvGrpSpPr>
      <p:grpSpPr>
        <a:xfrm>
          <a:off x="0" y="0"/>
          <a:ext cx="0" cy="0"/>
          <a:chOff x="0" y="0"/>
          <a:chExt cx="0" cy="0"/>
        </a:xfrm>
      </p:grpSpPr>
      <p:sp>
        <p:nvSpPr>
          <p:cNvPr id="123" name="Google Shape;123;p23"/>
          <p:cNvSpPr/>
          <p:nvPr>
            <p:ph idx="2" type="pic"/>
          </p:nvPr>
        </p:nvSpPr>
        <p:spPr>
          <a:xfrm>
            <a:off x="1270690" y="1433500"/>
            <a:ext cx="2066591"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23"/>
          <p:cNvSpPr/>
          <p:nvPr>
            <p:ph idx="3" type="pic"/>
          </p:nvPr>
        </p:nvSpPr>
        <p:spPr>
          <a:xfrm>
            <a:off x="3568410" y="1433500"/>
            <a:ext cx="2066591"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5" name="Google Shape;125;p23"/>
          <p:cNvSpPr/>
          <p:nvPr>
            <p:ph idx="4" type="pic"/>
          </p:nvPr>
        </p:nvSpPr>
        <p:spPr>
          <a:xfrm>
            <a:off x="5866132" y="1433500"/>
            <a:ext cx="2066591"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6" name="Google Shape;126;p23"/>
          <p:cNvSpPr txBox="1"/>
          <p:nvPr>
            <p:ph idx="1" type="body"/>
          </p:nvPr>
        </p:nvSpPr>
        <p:spPr>
          <a:xfrm>
            <a:off x="1271678" y="3582135"/>
            <a:ext cx="2067609" cy="107755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23"/>
          <p:cNvSpPr txBox="1"/>
          <p:nvPr>
            <p:ph idx="5" type="body"/>
          </p:nvPr>
        </p:nvSpPr>
        <p:spPr>
          <a:xfrm>
            <a:off x="3568462" y="3582135"/>
            <a:ext cx="2067609" cy="107755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Google Shape;128;p23"/>
          <p:cNvSpPr txBox="1"/>
          <p:nvPr>
            <p:ph idx="6" type="body"/>
          </p:nvPr>
        </p:nvSpPr>
        <p:spPr>
          <a:xfrm>
            <a:off x="5865062" y="3582135"/>
            <a:ext cx="2067609" cy="107755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9" name="Google Shape;129;p23"/>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14">
  <p:cSld name="gallery_14">
    <p:spTree>
      <p:nvGrpSpPr>
        <p:cNvPr id="130" name="Shape 130"/>
        <p:cNvGrpSpPr/>
        <p:nvPr/>
      </p:nvGrpSpPr>
      <p:grpSpPr>
        <a:xfrm>
          <a:off x="0" y="0"/>
          <a:ext cx="0" cy="0"/>
          <a:chOff x="0" y="0"/>
          <a:chExt cx="0" cy="0"/>
        </a:xfrm>
      </p:grpSpPr>
      <p:sp>
        <p:nvSpPr>
          <p:cNvPr id="131" name="Google Shape;131;p2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32" name="Google Shape;132;p24"/>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33" name="Google Shape;133;p24"/>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34" name="Google Shape;134;p24"/>
          <p:cNvSpPr/>
          <p:nvPr>
            <p:ph idx="2" type="pic"/>
          </p:nvPr>
        </p:nvSpPr>
        <p:spPr>
          <a:xfrm>
            <a:off x="-3490" y="0"/>
            <a:ext cx="2304000" cy="257478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4"/>
          <p:cNvSpPr/>
          <p:nvPr>
            <p:ph idx="3" type="pic"/>
          </p:nvPr>
        </p:nvSpPr>
        <p:spPr>
          <a:xfrm>
            <a:off x="2307175" y="0"/>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6" name="Google Shape;136;p24"/>
          <p:cNvSpPr/>
          <p:nvPr>
            <p:ph idx="4" type="pic"/>
          </p:nvPr>
        </p:nvSpPr>
        <p:spPr>
          <a:xfrm>
            <a:off x="-3218" y="2582591"/>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 name="Google Shape;137;p24"/>
          <p:cNvSpPr/>
          <p:nvPr>
            <p:ph idx="5" type="pic"/>
          </p:nvPr>
        </p:nvSpPr>
        <p:spPr>
          <a:xfrm>
            <a:off x="2307450" y="2582591"/>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8" name="Google Shape;138;p24"/>
          <p:cNvSpPr txBox="1"/>
          <p:nvPr>
            <p:ph type="ctrTitle"/>
          </p:nvPr>
        </p:nvSpPr>
        <p:spPr>
          <a:xfrm>
            <a:off x="4713178" y="1554020"/>
            <a:ext cx="3974959" cy="1028575"/>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9" name="Google Shape;139;p24"/>
          <p:cNvSpPr txBox="1"/>
          <p:nvPr>
            <p:ph idx="1" type="subTitle"/>
          </p:nvPr>
        </p:nvSpPr>
        <p:spPr>
          <a:xfrm>
            <a:off x="4714067" y="2586848"/>
            <a:ext cx="3974392" cy="105615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12">
  <p:cSld name="gallery_12">
    <p:spTree>
      <p:nvGrpSpPr>
        <p:cNvPr id="140" name="Shape 140"/>
        <p:cNvGrpSpPr/>
        <p:nvPr/>
      </p:nvGrpSpPr>
      <p:grpSpPr>
        <a:xfrm>
          <a:off x="0" y="0"/>
          <a:ext cx="0" cy="0"/>
          <a:chOff x="0" y="0"/>
          <a:chExt cx="0" cy="0"/>
        </a:xfrm>
      </p:grpSpPr>
      <p:sp>
        <p:nvSpPr>
          <p:cNvPr id="141" name="Google Shape;141;p2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42" name="Google Shape;142;p25"/>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43" name="Google Shape;143;p25"/>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44" name="Google Shape;144;p25"/>
          <p:cNvSpPr/>
          <p:nvPr>
            <p:ph idx="2" type="pic"/>
          </p:nvPr>
        </p:nvSpPr>
        <p:spPr>
          <a:xfrm>
            <a:off x="-6666" y="0"/>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Google Shape;145;p25"/>
          <p:cNvSpPr/>
          <p:nvPr>
            <p:ph idx="3" type="pic"/>
          </p:nvPr>
        </p:nvSpPr>
        <p:spPr>
          <a:xfrm>
            <a:off x="4573028" y="0"/>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6" name="Google Shape;146;p25"/>
          <p:cNvSpPr/>
          <p:nvPr>
            <p:ph idx="4" type="pic"/>
          </p:nvPr>
        </p:nvSpPr>
        <p:spPr>
          <a:xfrm>
            <a:off x="-6940" y="1290862"/>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7" name="Google Shape;147;p25"/>
          <p:cNvSpPr/>
          <p:nvPr>
            <p:ph idx="5" type="pic"/>
          </p:nvPr>
        </p:nvSpPr>
        <p:spPr>
          <a:xfrm>
            <a:off x="4572755" y="1290862"/>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8" name="Google Shape;148;p25"/>
          <p:cNvSpPr/>
          <p:nvPr>
            <p:ph idx="6" type="pic"/>
          </p:nvPr>
        </p:nvSpPr>
        <p:spPr>
          <a:xfrm>
            <a:off x="-6393" y="2582591"/>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Google Shape;149;p25"/>
          <p:cNvSpPr/>
          <p:nvPr>
            <p:ph idx="7" type="pic"/>
          </p:nvPr>
        </p:nvSpPr>
        <p:spPr>
          <a:xfrm>
            <a:off x="4573301" y="2582591"/>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p:nvPr>
            <p:ph idx="8" type="pic"/>
          </p:nvPr>
        </p:nvSpPr>
        <p:spPr>
          <a:xfrm>
            <a:off x="-6666" y="3873457"/>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Google Shape;151;p25"/>
          <p:cNvSpPr/>
          <p:nvPr>
            <p:ph idx="9" type="pic"/>
          </p:nvPr>
        </p:nvSpPr>
        <p:spPr>
          <a:xfrm>
            <a:off x="4573028" y="3873457"/>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gallery_08">
  <p:cSld name="2_gallery_08">
    <p:spTree>
      <p:nvGrpSpPr>
        <p:cNvPr id="152" name="Shape 152"/>
        <p:cNvGrpSpPr/>
        <p:nvPr/>
      </p:nvGrpSpPr>
      <p:grpSpPr>
        <a:xfrm>
          <a:off x="0" y="0"/>
          <a:ext cx="0" cy="0"/>
          <a:chOff x="0" y="0"/>
          <a:chExt cx="0" cy="0"/>
        </a:xfrm>
      </p:grpSpPr>
      <p:sp>
        <p:nvSpPr>
          <p:cNvPr id="153" name="Google Shape;153;p2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54" name="Google Shape;154;p26"/>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55" name="Google Shape;155;p26"/>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56" name="Google Shape;156;p26"/>
          <p:cNvSpPr/>
          <p:nvPr>
            <p:ph idx="2" type="pic"/>
          </p:nvPr>
        </p:nvSpPr>
        <p:spPr>
          <a:xfrm>
            <a:off x="4537591" y="-6823"/>
            <a:ext cx="2304000" cy="257478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Google Shape;157;p26"/>
          <p:cNvSpPr/>
          <p:nvPr>
            <p:ph idx="3" type="pic"/>
          </p:nvPr>
        </p:nvSpPr>
        <p:spPr>
          <a:xfrm>
            <a:off x="6848259" y="-6823"/>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p26"/>
          <p:cNvSpPr/>
          <p:nvPr>
            <p:ph idx="4" type="pic"/>
          </p:nvPr>
        </p:nvSpPr>
        <p:spPr>
          <a:xfrm>
            <a:off x="4537864" y="2575766"/>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Google Shape;159;p26"/>
          <p:cNvSpPr/>
          <p:nvPr>
            <p:ph idx="5" type="pic"/>
          </p:nvPr>
        </p:nvSpPr>
        <p:spPr>
          <a:xfrm>
            <a:off x="-83588" y="7287"/>
            <a:ext cx="4614395"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6"/>
          <p:cNvSpPr/>
          <p:nvPr>
            <p:ph idx="6" type="pic"/>
          </p:nvPr>
        </p:nvSpPr>
        <p:spPr>
          <a:xfrm>
            <a:off x="6848532" y="2575771"/>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about 04">
  <p:cSld name="14_about 04">
    <p:spTree>
      <p:nvGrpSpPr>
        <p:cNvPr id="161" name="Shape 161"/>
        <p:cNvGrpSpPr/>
        <p:nvPr/>
      </p:nvGrpSpPr>
      <p:grpSpPr>
        <a:xfrm>
          <a:off x="0" y="0"/>
          <a:ext cx="0" cy="0"/>
          <a:chOff x="0" y="0"/>
          <a:chExt cx="0" cy="0"/>
        </a:xfrm>
      </p:grpSpPr>
      <p:sp>
        <p:nvSpPr>
          <p:cNvPr id="162" name="Google Shape;162;p27"/>
          <p:cNvSpPr txBox="1"/>
          <p:nvPr>
            <p:ph idx="1" type="subTitle"/>
          </p:nvPr>
        </p:nvSpPr>
        <p:spPr>
          <a:xfrm>
            <a:off x="859308" y="4109851"/>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200"/>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3" name="Google Shape;163;p27"/>
          <p:cNvSpPr txBox="1"/>
          <p:nvPr>
            <p:ph type="ctrTitle"/>
          </p:nvPr>
        </p:nvSpPr>
        <p:spPr>
          <a:xfrm>
            <a:off x="857898" y="3674017"/>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4" name="Google Shape;164;p2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5" name="Google Shape;165;p27"/>
          <p:cNvSpPr/>
          <p:nvPr>
            <p:ph idx="2" type="pic"/>
          </p:nvPr>
        </p:nvSpPr>
        <p:spPr>
          <a:xfrm>
            <a:off x="3223432" y="544622"/>
            <a:ext cx="2669886" cy="2669886"/>
          </a:xfrm>
          <a:prstGeom prst="ellipse">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about 04">
  <p:cSld name="10_about 04">
    <p:spTree>
      <p:nvGrpSpPr>
        <p:cNvPr id="166" name="Shape 166"/>
        <p:cNvGrpSpPr/>
        <p:nvPr/>
      </p:nvGrpSpPr>
      <p:grpSpPr>
        <a:xfrm>
          <a:off x="0" y="0"/>
          <a:ext cx="0" cy="0"/>
          <a:chOff x="0" y="0"/>
          <a:chExt cx="0" cy="0"/>
        </a:xfrm>
      </p:grpSpPr>
      <p:sp>
        <p:nvSpPr>
          <p:cNvPr id="167" name="Google Shape;167;p2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68" name="Google Shape;168;p28"/>
          <p:cNvSpPr txBox="1"/>
          <p:nvPr>
            <p:ph idx="1" type="subTitle"/>
          </p:nvPr>
        </p:nvSpPr>
        <p:spPr>
          <a:xfrm>
            <a:off x="846478" y="1344803"/>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200"/>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69" name="Google Shape;169;p28"/>
          <p:cNvSpPr txBox="1"/>
          <p:nvPr>
            <p:ph type="ctrTitle"/>
          </p:nvPr>
        </p:nvSpPr>
        <p:spPr>
          <a:xfrm>
            <a:off x="845066" y="908969"/>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Open Sans"/>
              <a:buNone/>
              <a:defRPr b="0" i="0" sz="25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0" name="Google Shape;170;p28"/>
          <p:cNvSpPr txBox="1"/>
          <p:nvPr>
            <p:ph idx="2" type="body"/>
          </p:nvPr>
        </p:nvSpPr>
        <p:spPr>
          <a:xfrm>
            <a:off x="589558" y="1949033"/>
            <a:ext cx="1655996" cy="224514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Google Shape;171;p28"/>
          <p:cNvSpPr txBox="1"/>
          <p:nvPr>
            <p:ph idx="3" type="body"/>
          </p:nvPr>
        </p:nvSpPr>
        <p:spPr>
          <a:xfrm>
            <a:off x="6930759" y="1949033"/>
            <a:ext cx="1655996" cy="224514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8"/>
          <p:cNvSpPr/>
          <p:nvPr>
            <p:ph idx="4" type="pic"/>
          </p:nvPr>
        </p:nvSpPr>
        <p:spPr>
          <a:xfrm>
            <a:off x="2293938" y="1931988"/>
            <a:ext cx="2263774" cy="2262187"/>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Google Shape;173;p28"/>
          <p:cNvSpPr/>
          <p:nvPr>
            <p:ph idx="5" type="pic"/>
          </p:nvPr>
        </p:nvSpPr>
        <p:spPr>
          <a:xfrm>
            <a:off x="4617853" y="1941014"/>
            <a:ext cx="2263774" cy="2262187"/>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gallery_09">
  <p:cSld name="3_gallery_09">
    <p:spTree>
      <p:nvGrpSpPr>
        <p:cNvPr id="174" name="Shape 174"/>
        <p:cNvGrpSpPr/>
        <p:nvPr/>
      </p:nvGrpSpPr>
      <p:grpSpPr>
        <a:xfrm>
          <a:off x="0" y="0"/>
          <a:ext cx="0" cy="0"/>
          <a:chOff x="0" y="0"/>
          <a:chExt cx="0" cy="0"/>
        </a:xfrm>
      </p:grpSpPr>
      <p:sp>
        <p:nvSpPr>
          <p:cNvPr id="175" name="Google Shape;175;p29"/>
          <p:cNvSpPr/>
          <p:nvPr>
            <p:ph idx="2" type="pic"/>
          </p:nvPr>
        </p:nvSpPr>
        <p:spPr>
          <a:xfrm>
            <a:off x="3689887" y="1637274"/>
            <a:ext cx="1731029" cy="1824835"/>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9"/>
          <p:cNvSpPr/>
          <p:nvPr>
            <p:ph idx="3" type="pic"/>
          </p:nvPr>
        </p:nvSpPr>
        <p:spPr>
          <a:xfrm>
            <a:off x="1463619" y="1641958"/>
            <a:ext cx="1731029" cy="1822402"/>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9"/>
          <p:cNvSpPr/>
          <p:nvPr>
            <p:ph idx="4" type="pic"/>
          </p:nvPr>
        </p:nvSpPr>
        <p:spPr>
          <a:xfrm>
            <a:off x="5929996" y="1641958"/>
            <a:ext cx="1731029" cy="1822402"/>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9"/>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04">
  <p:cSld name="about 04">
    <p:spTree>
      <p:nvGrpSpPr>
        <p:cNvPr id="179" name="Shape 179"/>
        <p:cNvGrpSpPr/>
        <p:nvPr/>
      </p:nvGrpSpPr>
      <p:grpSpPr>
        <a:xfrm>
          <a:off x="0" y="0"/>
          <a:ext cx="0" cy="0"/>
          <a:chOff x="0" y="0"/>
          <a:chExt cx="0" cy="0"/>
        </a:xfrm>
      </p:grpSpPr>
      <p:sp>
        <p:nvSpPr>
          <p:cNvPr id="180" name="Google Shape;180;p30"/>
          <p:cNvSpPr txBox="1"/>
          <p:nvPr>
            <p:ph idx="1" type="body"/>
          </p:nvPr>
        </p:nvSpPr>
        <p:spPr>
          <a:xfrm>
            <a:off x="317500" y="3049858"/>
            <a:ext cx="2666998" cy="15557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Google Shape;181;p30"/>
          <p:cNvSpPr txBox="1"/>
          <p:nvPr>
            <p:ph idx="2" type="body"/>
          </p:nvPr>
        </p:nvSpPr>
        <p:spPr>
          <a:xfrm>
            <a:off x="3227291" y="3049858"/>
            <a:ext cx="2666998" cy="15557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Google Shape;182;p30"/>
          <p:cNvSpPr txBox="1"/>
          <p:nvPr>
            <p:ph idx="3" type="body"/>
          </p:nvPr>
        </p:nvSpPr>
        <p:spPr>
          <a:xfrm>
            <a:off x="6140823" y="3049858"/>
            <a:ext cx="2666998" cy="15557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3" name="Google Shape;183;p30"/>
          <p:cNvSpPr/>
          <p:nvPr>
            <p:ph idx="4" type="pic"/>
          </p:nvPr>
        </p:nvSpPr>
        <p:spPr>
          <a:xfrm>
            <a:off x="6041435" y="1471023"/>
            <a:ext cx="3095625" cy="1419225"/>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30"/>
          <p:cNvSpPr/>
          <p:nvPr>
            <p:ph idx="5" type="pic"/>
          </p:nvPr>
        </p:nvSpPr>
        <p:spPr>
          <a:xfrm>
            <a:off x="0" y="1470740"/>
            <a:ext cx="3095625" cy="1419225"/>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5" name="Google Shape;185;p30"/>
          <p:cNvSpPr/>
          <p:nvPr>
            <p:ph idx="6" type="pic"/>
          </p:nvPr>
        </p:nvSpPr>
        <p:spPr>
          <a:xfrm>
            <a:off x="3102565" y="1470454"/>
            <a:ext cx="2935920" cy="1419225"/>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Google Shape;186;p30"/>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lery_03">
  <p:cSld name="1_gallery_03">
    <p:spTree>
      <p:nvGrpSpPr>
        <p:cNvPr id="24" name="Shape 24"/>
        <p:cNvGrpSpPr/>
        <p:nvPr/>
      </p:nvGrpSpPr>
      <p:grpSpPr>
        <a:xfrm>
          <a:off x="0" y="0"/>
          <a:ext cx="0" cy="0"/>
          <a:chOff x="0" y="0"/>
          <a:chExt cx="0" cy="0"/>
        </a:xfrm>
      </p:grpSpPr>
      <p:sp>
        <p:nvSpPr>
          <p:cNvPr id="25" name="Google Shape;25;p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6" name="Google Shape;26;p4"/>
          <p:cNvSpPr/>
          <p:nvPr>
            <p:ph idx="2" type="pic"/>
          </p:nvPr>
        </p:nvSpPr>
        <p:spPr>
          <a:xfrm>
            <a:off x="-1588" y="0"/>
            <a:ext cx="9145588" cy="395761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Google Shape;27;p4"/>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7" name="Shape 187"/>
        <p:cNvGrpSpPr/>
        <p:nvPr/>
      </p:nvGrpSpPr>
      <p:grpSpPr>
        <a:xfrm>
          <a:off x="0" y="0"/>
          <a:ext cx="0" cy="0"/>
          <a:chOff x="0" y="0"/>
          <a:chExt cx="0" cy="0"/>
        </a:xfrm>
      </p:grpSpPr>
      <p:sp>
        <p:nvSpPr>
          <p:cNvPr id="188" name="Google Shape;188;p3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89" name="Google Shape;189;p31"/>
          <p:cNvSpPr txBox="1"/>
          <p:nvPr/>
        </p:nvSpPr>
        <p:spPr>
          <a:xfrm>
            <a:off x="0" y="4793226"/>
            <a:ext cx="1302774" cy="2698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90" name="Google Shape;190;p31"/>
          <p:cNvSpPr/>
          <p:nvPr>
            <p:ph idx="2" type="pic"/>
          </p:nvPr>
        </p:nvSpPr>
        <p:spPr>
          <a:xfrm>
            <a:off x="0" y="0"/>
            <a:ext cx="3043432"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1" name="Google Shape;191;p31"/>
          <p:cNvSpPr/>
          <p:nvPr>
            <p:ph idx="3" type="pic"/>
          </p:nvPr>
        </p:nvSpPr>
        <p:spPr>
          <a:xfrm>
            <a:off x="3051625" y="0"/>
            <a:ext cx="3043432"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2" name="Google Shape;192;p31"/>
          <p:cNvSpPr/>
          <p:nvPr>
            <p:ph idx="4" type="pic"/>
          </p:nvPr>
        </p:nvSpPr>
        <p:spPr>
          <a:xfrm>
            <a:off x="6100566" y="0"/>
            <a:ext cx="3043432"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lery_09">
  <p:cSld name="1_gallery_09">
    <p:spTree>
      <p:nvGrpSpPr>
        <p:cNvPr id="193" name="Shape 193"/>
        <p:cNvGrpSpPr/>
        <p:nvPr/>
      </p:nvGrpSpPr>
      <p:grpSpPr>
        <a:xfrm>
          <a:off x="0" y="0"/>
          <a:ext cx="0" cy="0"/>
          <a:chOff x="0" y="0"/>
          <a:chExt cx="0" cy="0"/>
        </a:xfrm>
      </p:grpSpPr>
      <p:sp>
        <p:nvSpPr>
          <p:cNvPr id="194" name="Google Shape;194;p3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95" name="Google Shape;195;p32"/>
          <p:cNvSpPr/>
          <p:nvPr>
            <p:ph idx="2" type="pic"/>
          </p:nvPr>
        </p:nvSpPr>
        <p:spPr>
          <a:xfrm>
            <a:off x="-48579" y="1250729"/>
            <a:ext cx="2304000" cy="266818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6" name="Google Shape;196;p32"/>
          <p:cNvSpPr/>
          <p:nvPr>
            <p:ph idx="3" type="pic"/>
          </p:nvPr>
        </p:nvSpPr>
        <p:spPr>
          <a:xfrm>
            <a:off x="4573028" y="1245482"/>
            <a:ext cx="2304000" cy="267174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2"/>
          <p:cNvSpPr/>
          <p:nvPr>
            <p:ph idx="4" type="pic"/>
          </p:nvPr>
        </p:nvSpPr>
        <p:spPr>
          <a:xfrm>
            <a:off x="2262083" y="1250733"/>
            <a:ext cx="2304000" cy="266817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8" name="Google Shape;198;p32"/>
          <p:cNvSpPr/>
          <p:nvPr>
            <p:ph idx="5" type="pic"/>
          </p:nvPr>
        </p:nvSpPr>
        <p:spPr>
          <a:xfrm>
            <a:off x="6883696" y="1250733"/>
            <a:ext cx="2304000" cy="266817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about 04">
  <p:cSld name="6_about 04">
    <p:spTree>
      <p:nvGrpSpPr>
        <p:cNvPr id="199" name="Shape 199"/>
        <p:cNvGrpSpPr/>
        <p:nvPr/>
      </p:nvGrpSpPr>
      <p:grpSpPr>
        <a:xfrm>
          <a:off x="0" y="0"/>
          <a:ext cx="0" cy="0"/>
          <a:chOff x="0" y="0"/>
          <a:chExt cx="0" cy="0"/>
        </a:xfrm>
      </p:grpSpPr>
      <p:sp>
        <p:nvSpPr>
          <p:cNvPr id="200" name="Google Shape;200;p33"/>
          <p:cNvSpPr/>
          <p:nvPr>
            <p:ph idx="2" type="pic"/>
          </p:nvPr>
        </p:nvSpPr>
        <p:spPr>
          <a:xfrm>
            <a:off x="-6350" y="1433500"/>
            <a:ext cx="2273249"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1" name="Google Shape;201;p33"/>
          <p:cNvSpPr/>
          <p:nvPr>
            <p:ph idx="3" type="pic"/>
          </p:nvPr>
        </p:nvSpPr>
        <p:spPr>
          <a:xfrm>
            <a:off x="2283899" y="1433500"/>
            <a:ext cx="2273249"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3"/>
          <p:cNvSpPr/>
          <p:nvPr>
            <p:ph idx="4" type="pic"/>
          </p:nvPr>
        </p:nvSpPr>
        <p:spPr>
          <a:xfrm>
            <a:off x="4581619" y="1433500"/>
            <a:ext cx="2273249"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Google Shape;203;p33"/>
          <p:cNvSpPr/>
          <p:nvPr>
            <p:ph idx="5" type="pic"/>
          </p:nvPr>
        </p:nvSpPr>
        <p:spPr>
          <a:xfrm>
            <a:off x="6879339" y="1433500"/>
            <a:ext cx="2273249" cy="20665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60"/>
              </a:spcBef>
              <a:spcAft>
                <a:spcPts val="0"/>
              </a:spcAft>
              <a:buClr>
                <a:srgbClr val="202F3E"/>
              </a:buClr>
              <a:buSzPts val="800"/>
              <a:buFont typeface="Arial"/>
              <a:buNone/>
              <a:defRPr b="0" i="0" sz="800" u="none" cap="none" strike="noStrike">
                <a:solidFill>
                  <a:srgbClr val="202F3E"/>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3"/>
          <p:cNvSpPr txBox="1"/>
          <p:nvPr>
            <p:ph idx="1" type="body"/>
          </p:nvPr>
        </p:nvSpPr>
        <p:spPr>
          <a:xfrm>
            <a:off x="-7469" y="3528257"/>
            <a:ext cx="2274371" cy="1185304"/>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3"/>
          <p:cNvSpPr txBox="1"/>
          <p:nvPr>
            <p:ph idx="6" type="body"/>
          </p:nvPr>
        </p:nvSpPr>
        <p:spPr>
          <a:xfrm>
            <a:off x="2284833" y="3528257"/>
            <a:ext cx="2274371" cy="1185304"/>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Google Shape;206;p33"/>
          <p:cNvSpPr txBox="1"/>
          <p:nvPr>
            <p:ph idx="7" type="body"/>
          </p:nvPr>
        </p:nvSpPr>
        <p:spPr>
          <a:xfrm>
            <a:off x="4581619" y="3528257"/>
            <a:ext cx="2274371" cy="1185304"/>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Google Shape;207;p33"/>
          <p:cNvSpPr txBox="1"/>
          <p:nvPr>
            <p:ph idx="8" type="body"/>
          </p:nvPr>
        </p:nvSpPr>
        <p:spPr>
          <a:xfrm>
            <a:off x="6878221" y="3528257"/>
            <a:ext cx="2274371" cy="1185304"/>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rgbClr val="202F3E"/>
              </a:buClr>
              <a:buSzPts val="600"/>
              <a:buFont typeface="Arial"/>
              <a:buNone/>
              <a:defRPr b="0" i="0" sz="600" u="none" cap="none" strike="noStrike">
                <a:solidFill>
                  <a:srgbClr val="202F3E"/>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Google Shape;208;p33"/>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about 04">
  <p:cSld name="7_about 04">
    <p:spTree>
      <p:nvGrpSpPr>
        <p:cNvPr id="209" name="Shape 209"/>
        <p:cNvGrpSpPr/>
        <p:nvPr/>
      </p:nvGrpSpPr>
      <p:grpSpPr>
        <a:xfrm>
          <a:off x="0" y="0"/>
          <a:ext cx="0" cy="0"/>
          <a:chOff x="0" y="0"/>
          <a:chExt cx="0" cy="0"/>
        </a:xfrm>
      </p:grpSpPr>
      <p:sp>
        <p:nvSpPr>
          <p:cNvPr id="210" name="Google Shape;210;p34"/>
          <p:cNvSpPr/>
          <p:nvPr>
            <p:ph idx="2" type="pic"/>
          </p:nvPr>
        </p:nvSpPr>
        <p:spPr>
          <a:xfrm>
            <a:off x="5036494"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1" name="Google Shape;211;p34"/>
          <p:cNvSpPr/>
          <p:nvPr>
            <p:ph idx="3" type="pic"/>
          </p:nvPr>
        </p:nvSpPr>
        <p:spPr>
          <a:xfrm>
            <a:off x="5036494"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2" name="Google Shape;212;p34"/>
          <p:cNvSpPr/>
          <p:nvPr>
            <p:ph idx="4" type="pic"/>
          </p:nvPr>
        </p:nvSpPr>
        <p:spPr>
          <a:xfrm>
            <a:off x="5036494"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3" name="Google Shape;213;p34"/>
          <p:cNvSpPr/>
          <p:nvPr>
            <p:ph idx="5" type="pic"/>
          </p:nvPr>
        </p:nvSpPr>
        <p:spPr>
          <a:xfrm>
            <a:off x="5036494"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4" name="Google Shape;214;p34"/>
          <p:cNvSpPr/>
          <p:nvPr>
            <p:ph idx="6" type="pic"/>
          </p:nvPr>
        </p:nvSpPr>
        <p:spPr>
          <a:xfrm>
            <a:off x="5036494"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5" name="Google Shape;215;p34"/>
          <p:cNvSpPr/>
          <p:nvPr>
            <p:ph idx="7" type="pic"/>
          </p:nvPr>
        </p:nvSpPr>
        <p:spPr>
          <a:xfrm>
            <a:off x="6062544"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p:nvPr>
            <p:ph idx="8" type="pic"/>
          </p:nvPr>
        </p:nvSpPr>
        <p:spPr>
          <a:xfrm>
            <a:off x="6062544"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7" name="Google Shape;217;p34"/>
          <p:cNvSpPr/>
          <p:nvPr>
            <p:ph idx="9" type="pic"/>
          </p:nvPr>
        </p:nvSpPr>
        <p:spPr>
          <a:xfrm>
            <a:off x="6062544"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8" name="Google Shape;218;p34"/>
          <p:cNvSpPr/>
          <p:nvPr>
            <p:ph idx="13" type="pic"/>
          </p:nvPr>
        </p:nvSpPr>
        <p:spPr>
          <a:xfrm>
            <a:off x="6062544"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9" name="Google Shape;219;p34"/>
          <p:cNvSpPr/>
          <p:nvPr>
            <p:ph idx="14" type="pic"/>
          </p:nvPr>
        </p:nvSpPr>
        <p:spPr>
          <a:xfrm>
            <a:off x="6062544"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34"/>
          <p:cNvSpPr/>
          <p:nvPr>
            <p:ph idx="15" type="pic"/>
          </p:nvPr>
        </p:nvSpPr>
        <p:spPr>
          <a:xfrm>
            <a:off x="7088592"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1" name="Google Shape;221;p34"/>
          <p:cNvSpPr/>
          <p:nvPr>
            <p:ph idx="16" type="pic"/>
          </p:nvPr>
        </p:nvSpPr>
        <p:spPr>
          <a:xfrm>
            <a:off x="7088592"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2" name="Google Shape;222;p34"/>
          <p:cNvSpPr/>
          <p:nvPr>
            <p:ph idx="17" type="pic"/>
          </p:nvPr>
        </p:nvSpPr>
        <p:spPr>
          <a:xfrm>
            <a:off x="7088592"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3" name="Google Shape;223;p34"/>
          <p:cNvSpPr/>
          <p:nvPr>
            <p:ph idx="18" type="pic"/>
          </p:nvPr>
        </p:nvSpPr>
        <p:spPr>
          <a:xfrm>
            <a:off x="7088592"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4" name="Google Shape;224;p34"/>
          <p:cNvSpPr/>
          <p:nvPr>
            <p:ph idx="19" type="pic"/>
          </p:nvPr>
        </p:nvSpPr>
        <p:spPr>
          <a:xfrm>
            <a:off x="7088592"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5" name="Google Shape;225;p34"/>
          <p:cNvSpPr/>
          <p:nvPr>
            <p:ph idx="20" type="pic"/>
          </p:nvPr>
        </p:nvSpPr>
        <p:spPr>
          <a:xfrm>
            <a:off x="8114642"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6" name="Google Shape;226;p34"/>
          <p:cNvSpPr/>
          <p:nvPr>
            <p:ph idx="21" type="pic"/>
          </p:nvPr>
        </p:nvSpPr>
        <p:spPr>
          <a:xfrm>
            <a:off x="8114642"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7" name="Google Shape;227;p34"/>
          <p:cNvSpPr/>
          <p:nvPr>
            <p:ph idx="22" type="pic"/>
          </p:nvPr>
        </p:nvSpPr>
        <p:spPr>
          <a:xfrm>
            <a:off x="8114642"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8" name="Google Shape;228;p34"/>
          <p:cNvSpPr/>
          <p:nvPr>
            <p:ph idx="23" type="pic"/>
          </p:nvPr>
        </p:nvSpPr>
        <p:spPr>
          <a:xfrm>
            <a:off x="8114642"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9" name="Google Shape;229;p34"/>
          <p:cNvSpPr/>
          <p:nvPr>
            <p:ph idx="24" type="pic"/>
          </p:nvPr>
        </p:nvSpPr>
        <p:spPr>
          <a:xfrm>
            <a:off x="8114642"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0" name="Google Shape;230;p34"/>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about 04">
  <p:cSld name="5_about 04">
    <p:spTree>
      <p:nvGrpSpPr>
        <p:cNvPr id="231" name="Shape 231"/>
        <p:cNvGrpSpPr/>
        <p:nvPr/>
      </p:nvGrpSpPr>
      <p:grpSpPr>
        <a:xfrm>
          <a:off x="0" y="0"/>
          <a:ext cx="0" cy="0"/>
          <a:chOff x="0" y="0"/>
          <a:chExt cx="0" cy="0"/>
        </a:xfrm>
      </p:grpSpPr>
      <p:sp>
        <p:nvSpPr>
          <p:cNvPr id="232" name="Google Shape;232;p35"/>
          <p:cNvSpPr/>
          <p:nvPr>
            <p:ph idx="2" type="pic"/>
          </p:nvPr>
        </p:nvSpPr>
        <p:spPr>
          <a:xfrm>
            <a:off x="-59215"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Google Shape;233;p35"/>
          <p:cNvSpPr/>
          <p:nvPr>
            <p:ph idx="3" type="pic"/>
          </p:nvPr>
        </p:nvSpPr>
        <p:spPr>
          <a:xfrm>
            <a:off x="969844"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4" name="Google Shape;234;p35"/>
          <p:cNvSpPr/>
          <p:nvPr>
            <p:ph idx="4" type="pic"/>
          </p:nvPr>
        </p:nvSpPr>
        <p:spPr>
          <a:xfrm>
            <a:off x="1998905"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5" name="Google Shape;235;p35"/>
          <p:cNvSpPr/>
          <p:nvPr>
            <p:ph idx="5" type="pic"/>
          </p:nvPr>
        </p:nvSpPr>
        <p:spPr>
          <a:xfrm>
            <a:off x="3027966"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6" name="Google Shape;236;p35"/>
          <p:cNvSpPr/>
          <p:nvPr>
            <p:ph idx="6" type="pic"/>
          </p:nvPr>
        </p:nvSpPr>
        <p:spPr>
          <a:xfrm>
            <a:off x="4057026"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35"/>
          <p:cNvSpPr/>
          <p:nvPr>
            <p:ph idx="7" type="pic"/>
          </p:nvPr>
        </p:nvSpPr>
        <p:spPr>
          <a:xfrm>
            <a:off x="5086087"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8" name="Google Shape;238;p35"/>
          <p:cNvSpPr/>
          <p:nvPr>
            <p:ph idx="8" type="pic"/>
          </p:nvPr>
        </p:nvSpPr>
        <p:spPr>
          <a:xfrm>
            <a:off x="6115148"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9" name="Google Shape;239;p35"/>
          <p:cNvSpPr/>
          <p:nvPr>
            <p:ph idx="9" type="pic"/>
          </p:nvPr>
        </p:nvSpPr>
        <p:spPr>
          <a:xfrm>
            <a:off x="7144210"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0" name="Google Shape;240;p35"/>
          <p:cNvSpPr/>
          <p:nvPr>
            <p:ph idx="13" type="pic"/>
          </p:nvPr>
        </p:nvSpPr>
        <p:spPr>
          <a:xfrm>
            <a:off x="8173271" y="159455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1" name="Google Shape;241;p35"/>
          <p:cNvSpPr/>
          <p:nvPr>
            <p:ph idx="14" type="pic"/>
          </p:nvPr>
        </p:nvSpPr>
        <p:spPr>
          <a:xfrm>
            <a:off x="-56203"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2" name="Google Shape;242;p35"/>
          <p:cNvSpPr/>
          <p:nvPr>
            <p:ph idx="15" type="pic"/>
          </p:nvPr>
        </p:nvSpPr>
        <p:spPr>
          <a:xfrm>
            <a:off x="972854"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3" name="Google Shape;243;p35"/>
          <p:cNvSpPr/>
          <p:nvPr>
            <p:ph idx="16" type="pic"/>
          </p:nvPr>
        </p:nvSpPr>
        <p:spPr>
          <a:xfrm>
            <a:off x="2001916"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35"/>
          <p:cNvSpPr/>
          <p:nvPr>
            <p:ph idx="17" type="pic"/>
          </p:nvPr>
        </p:nvSpPr>
        <p:spPr>
          <a:xfrm>
            <a:off x="3030975"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5"/>
          <p:cNvSpPr/>
          <p:nvPr>
            <p:ph idx="18" type="pic"/>
          </p:nvPr>
        </p:nvSpPr>
        <p:spPr>
          <a:xfrm>
            <a:off x="4060037"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6" name="Google Shape;246;p35"/>
          <p:cNvSpPr/>
          <p:nvPr>
            <p:ph idx="19" type="pic"/>
          </p:nvPr>
        </p:nvSpPr>
        <p:spPr>
          <a:xfrm>
            <a:off x="5089098"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7" name="Google Shape;247;p35"/>
          <p:cNvSpPr/>
          <p:nvPr>
            <p:ph idx="20" type="pic"/>
          </p:nvPr>
        </p:nvSpPr>
        <p:spPr>
          <a:xfrm>
            <a:off x="6118160"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8" name="Google Shape;248;p35"/>
          <p:cNvSpPr/>
          <p:nvPr>
            <p:ph idx="21" type="pic"/>
          </p:nvPr>
        </p:nvSpPr>
        <p:spPr>
          <a:xfrm>
            <a:off x="7147221"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9" name="Google Shape;249;p35"/>
          <p:cNvSpPr/>
          <p:nvPr>
            <p:ph idx="22" type="pic"/>
          </p:nvPr>
        </p:nvSpPr>
        <p:spPr>
          <a:xfrm>
            <a:off x="8173271" y="262060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0" name="Google Shape;250;p35"/>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Resume">
  <p:cSld name="1_Resume">
    <p:spTree>
      <p:nvGrpSpPr>
        <p:cNvPr id="251" name="Shape 251"/>
        <p:cNvGrpSpPr/>
        <p:nvPr/>
      </p:nvGrpSpPr>
      <p:grpSpPr>
        <a:xfrm>
          <a:off x="0" y="0"/>
          <a:ext cx="0" cy="0"/>
          <a:chOff x="0" y="0"/>
          <a:chExt cx="0" cy="0"/>
        </a:xfrm>
      </p:grpSpPr>
      <p:sp>
        <p:nvSpPr>
          <p:cNvPr id="252" name="Google Shape;252;p36"/>
          <p:cNvSpPr/>
          <p:nvPr>
            <p:ph idx="2" type="pic"/>
          </p:nvPr>
        </p:nvSpPr>
        <p:spPr>
          <a:xfrm>
            <a:off x="6237942" y="0"/>
            <a:ext cx="2928469"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3" name="Google Shape;253;p36"/>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gallery_05">
  <p:cSld name="2_gallery_05">
    <p:spTree>
      <p:nvGrpSpPr>
        <p:cNvPr id="254" name="Shape 254"/>
        <p:cNvGrpSpPr/>
        <p:nvPr/>
      </p:nvGrpSpPr>
      <p:grpSpPr>
        <a:xfrm>
          <a:off x="0" y="0"/>
          <a:ext cx="0" cy="0"/>
          <a:chOff x="0" y="0"/>
          <a:chExt cx="0" cy="0"/>
        </a:xfrm>
      </p:grpSpPr>
      <p:sp>
        <p:nvSpPr>
          <p:cNvPr id="255" name="Google Shape;255;p3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56" name="Google Shape;256;p37"/>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57" name="Google Shape;257;p37"/>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58" name="Google Shape;258;p37"/>
          <p:cNvSpPr/>
          <p:nvPr>
            <p:ph idx="2" type="pic"/>
          </p:nvPr>
        </p:nvSpPr>
        <p:spPr>
          <a:xfrm>
            <a:off x="211378" y="294866"/>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37"/>
          <p:cNvSpPr/>
          <p:nvPr>
            <p:ph idx="3" type="pic"/>
          </p:nvPr>
        </p:nvSpPr>
        <p:spPr>
          <a:xfrm>
            <a:off x="2416475" y="294866"/>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0" name="Google Shape;260;p37"/>
          <p:cNvSpPr/>
          <p:nvPr>
            <p:ph idx="4" type="pic"/>
          </p:nvPr>
        </p:nvSpPr>
        <p:spPr>
          <a:xfrm>
            <a:off x="4621307" y="294866"/>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1" name="Google Shape;261;p37"/>
          <p:cNvSpPr/>
          <p:nvPr>
            <p:ph idx="5" type="pic"/>
          </p:nvPr>
        </p:nvSpPr>
        <p:spPr>
          <a:xfrm>
            <a:off x="6819352" y="294866"/>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2" name="Google Shape;262;p37"/>
          <p:cNvSpPr/>
          <p:nvPr>
            <p:ph idx="6" type="pic"/>
          </p:nvPr>
        </p:nvSpPr>
        <p:spPr>
          <a:xfrm>
            <a:off x="211105" y="1465779"/>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37"/>
          <p:cNvSpPr/>
          <p:nvPr>
            <p:ph idx="7" type="pic"/>
          </p:nvPr>
        </p:nvSpPr>
        <p:spPr>
          <a:xfrm>
            <a:off x="2416206" y="1465779"/>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4" name="Google Shape;264;p37"/>
          <p:cNvSpPr/>
          <p:nvPr>
            <p:ph idx="8" type="pic"/>
          </p:nvPr>
        </p:nvSpPr>
        <p:spPr>
          <a:xfrm>
            <a:off x="4621032" y="1465779"/>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5" name="Google Shape;265;p37"/>
          <p:cNvSpPr/>
          <p:nvPr>
            <p:ph idx="9" type="pic"/>
          </p:nvPr>
        </p:nvSpPr>
        <p:spPr>
          <a:xfrm>
            <a:off x="6819078" y="1465779"/>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6" name="Google Shape;266;p37"/>
          <p:cNvSpPr/>
          <p:nvPr>
            <p:ph idx="13" type="pic"/>
          </p:nvPr>
        </p:nvSpPr>
        <p:spPr>
          <a:xfrm>
            <a:off x="211651" y="2637558"/>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7" name="Google Shape;267;p37"/>
          <p:cNvSpPr/>
          <p:nvPr>
            <p:ph idx="14" type="pic"/>
          </p:nvPr>
        </p:nvSpPr>
        <p:spPr>
          <a:xfrm>
            <a:off x="2416750" y="2637558"/>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8" name="Google Shape;268;p37"/>
          <p:cNvSpPr/>
          <p:nvPr>
            <p:ph idx="15" type="pic"/>
          </p:nvPr>
        </p:nvSpPr>
        <p:spPr>
          <a:xfrm>
            <a:off x="4621580" y="2637558"/>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9" name="Google Shape;269;p37"/>
          <p:cNvSpPr/>
          <p:nvPr>
            <p:ph idx="16" type="pic"/>
          </p:nvPr>
        </p:nvSpPr>
        <p:spPr>
          <a:xfrm>
            <a:off x="6819625" y="2637558"/>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0" name="Google Shape;270;p37"/>
          <p:cNvSpPr/>
          <p:nvPr>
            <p:ph idx="17" type="pic"/>
          </p:nvPr>
        </p:nvSpPr>
        <p:spPr>
          <a:xfrm>
            <a:off x="210486" y="3813742"/>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37"/>
          <p:cNvSpPr/>
          <p:nvPr>
            <p:ph idx="18" type="pic"/>
          </p:nvPr>
        </p:nvSpPr>
        <p:spPr>
          <a:xfrm>
            <a:off x="2415583" y="3813742"/>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2" name="Google Shape;272;p37"/>
          <p:cNvSpPr/>
          <p:nvPr>
            <p:ph idx="19" type="pic"/>
          </p:nvPr>
        </p:nvSpPr>
        <p:spPr>
          <a:xfrm>
            <a:off x="4620414" y="3813742"/>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3" name="Google Shape;273;p37"/>
          <p:cNvSpPr/>
          <p:nvPr>
            <p:ph idx="20" type="pic"/>
          </p:nvPr>
        </p:nvSpPr>
        <p:spPr>
          <a:xfrm>
            <a:off x="6818460" y="3813742"/>
            <a:ext cx="2094545" cy="106109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6">
  <p:cSld name="gallery_06">
    <p:spTree>
      <p:nvGrpSpPr>
        <p:cNvPr id="274" name="Shape 274"/>
        <p:cNvGrpSpPr/>
        <p:nvPr/>
      </p:nvGrpSpPr>
      <p:grpSpPr>
        <a:xfrm>
          <a:off x="0" y="0"/>
          <a:ext cx="0" cy="0"/>
          <a:chOff x="0" y="0"/>
          <a:chExt cx="0" cy="0"/>
        </a:xfrm>
      </p:grpSpPr>
      <p:sp>
        <p:nvSpPr>
          <p:cNvPr id="275" name="Google Shape;275;p3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76" name="Google Shape;276;p38"/>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277" name="Google Shape;277;p38"/>
          <p:cNvSpPr/>
          <p:nvPr>
            <p:ph idx="2" type="pic"/>
          </p:nvPr>
        </p:nvSpPr>
        <p:spPr>
          <a:xfrm>
            <a:off x="4582894"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8" name="Google Shape;278;p38"/>
          <p:cNvSpPr/>
          <p:nvPr>
            <p:ph idx="3" type="pic"/>
          </p:nvPr>
        </p:nvSpPr>
        <p:spPr>
          <a:xfrm>
            <a:off x="4582894"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9" name="Google Shape;279;p38"/>
          <p:cNvSpPr/>
          <p:nvPr>
            <p:ph idx="4" type="pic"/>
          </p:nvPr>
        </p:nvSpPr>
        <p:spPr>
          <a:xfrm>
            <a:off x="4582894"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0" name="Google Shape;280;p38"/>
          <p:cNvSpPr/>
          <p:nvPr>
            <p:ph idx="5" type="pic"/>
          </p:nvPr>
        </p:nvSpPr>
        <p:spPr>
          <a:xfrm>
            <a:off x="4582894"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1" name="Google Shape;281;p38"/>
          <p:cNvSpPr/>
          <p:nvPr>
            <p:ph idx="6" type="pic"/>
          </p:nvPr>
        </p:nvSpPr>
        <p:spPr>
          <a:xfrm>
            <a:off x="4582894"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2" name="Google Shape;282;p38"/>
          <p:cNvSpPr/>
          <p:nvPr>
            <p:ph idx="7" type="pic"/>
          </p:nvPr>
        </p:nvSpPr>
        <p:spPr>
          <a:xfrm>
            <a:off x="5608944"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3" name="Google Shape;283;p38"/>
          <p:cNvSpPr/>
          <p:nvPr>
            <p:ph idx="8" type="pic"/>
          </p:nvPr>
        </p:nvSpPr>
        <p:spPr>
          <a:xfrm>
            <a:off x="5608944"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4" name="Google Shape;284;p38"/>
          <p:cNvSpPr/>
          <p:nvPr>
            <p:ph idx="9" type="pic"/>
          </p:nvPr>
        </p:nvSpPr>
        <p:spPr>
          <a:xfrm>
            <a:off x="5608944"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38"/>
          <p:cNvSpPr/>
          <p:nvPr>
            <p:ph idx="13" type="pic"/>
          </p:nvPr>
        </p:nvSpPr>
        <p:spPr>
          <a:xfrm>
            <a:off x="5608944"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6" name="Google Shape;286;p38"/>
          <p:cNvSpPr/>
          <p:nvPr>
            <p:ph idx="14" type="pic"/>
          </p:nvPr>
        </p:nvSpPr>
        <p:spPr>
          <a:xfrm>
            <a:off x="5608944"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7" name="Google Shape;287;p38"/>
          <p:cNvSpPr/>
          <p:nvPr>
            <p:ph idx="15" type="pic"/>
          </p:nvPr>
        </p:nvSpPr>
        <p:spPr>
          <a:xfrm>
            <a:off x="6634992"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8" name="Google Shape;288;p38"/>
          <p:cNvSpPr/>
          <p:nvPr>
            <p:ph idx="16" type="pic"/>
          </p:nvPr>
        </p:nvSpPr>
        <p:spPr>
          <a:xfrm>
            <a:off x="6634992"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9" name="Google Shape;289;p38"/>
          <p:cNvSpPr/>
          <p:nvPr>
            <p:ph idx="17" type="pic"/>
          </p:nvPr>
        </p:nvSpPr>
        <p:spPr>
          <a:xfrm>
            <a:off x="6634992"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0" name="Google Shape;290;p38"/>
          <p:cNvSpPr/>
          <p:nvPr>
            <p:ph idx="18" type="pic"/>
          </p:nvPr>
        </p:nvSpPr>
        <p:spPr>
          <a:xfrm>
            <a:off x="6634992"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38"/>
          <p:cNvSpPr/>
          <p:nvPr>
            <p:ph idx="19" type="pic"/>
          </p:nvPr>
        </p:nvSpPr>
        <p:spPr>
          <a:xfrm>
            <a:off x="6634992"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38"/>
          <p:cNvSpPr/>
          <p:nvPr>
            <p:ph idx="20" type="pic"/>
          </p:nvPr>
        </p:nvSpPr>
        <p:spPr>
          <a:xfrm>
            <a:off x="7661042" y="6086"/>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3" name="Google Shape;293;p38"/>
          <p:cNvSpPr/>
          <p:nvPr>
            <p:ph idx="21" type="pic"/>
          </p:nvPr>
        </p:nvSpPr>
        <p:spPr>
          <a:xfrm>
            <a:off x="7661042" y="1030287"/>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4" name="Google Shape;294;p38"/>
          <p:cNvSpPr/>
          <p:nvPr>
            <p:ph idx="22" type="pic"/>
          </p:nvPr>
        </p:nvSpPr>
        <p:spPr>
          <a:xfrm>
            <a:off x="7661042" y="205633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5" name="Google Shape;295;p38"/>
          <p:cNvSpPr/>
          <p:nvPr>
            <p:ph idx="23" type="pic"/>
          </p:nvPr>
        </p:nvSpPr>
        <p:spPr>
          <a:xfrm>
            <a:off x="7661042" y="3082383"/>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6" name="Google Shape;296;p38"/>
          <p:cNvSpPr/>
          <p:nvPr>
            <p:ph idx="24" type="pic"/>
          </p:nvPr>
        </p:nvSpPr>
        <p:spPr>
          <a:xfrm>
            <a:off x="7661042" y="41111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7" name="Google Shape;297;p38"/>
          <p:cNvSpPr/>
          <p:nvPr>
            <p:ph idx="25" type="pic"/>
          </p:nvPr>
        </p:nvSpPr>
        <p:spPr>
          <a:xfrm>
            <a:off x="478693" y="6302"/>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8" name="Google Shape;298;p38"/>
          <p:cNvSpPr/>
          <p:nvPr>
            <p:ph idx="26" type="pic"/>
          </p:nvPr>
        </p:nvSpPr>
        <p:spPr>
          <a:xfrm>
            <a:off x="478693" y="10305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9" name="Google Shape;299;p38"/>
          <p:cNvSpPr/>
          <p:nvPr>
            <p:ph idx="27" type="pic"/>
          </p:nvPr>
        </p:nvSpPr>
        <p:spPr>
          <a:xfrm>
            <a:off x="478693" y="205655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0" name="Google Shape;300;p38"/>
          <p:cNvSpPr/>
          <p:nvPr>
            <p:ph idx="28" type="pic"/>
          </p:nvPr>
        </p:nvSpPr>
        <p:spPr>
          <a:xfrm>
            <a:off x="478693" y="30826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1" name="Google Shape;301;p38"/>
          <p:cNvSpPr/>
          <p:nvPr>
            <p:ph idx="29" type="pic"/>
          </p:nvPr>
        </p:nvSpPr>
        <p:spPr>
          <a:xfrm>
            <a:off x="478693" y="4111314"/>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2" name="Google Shape;302;p38"/>
          <p:cNvSpPr/>
          <p:nvPr>
            <p:ph idx="30" type="pic"/>
          </p:nvPr>
        </p:nvSpPr>
        <p:spPr>
          <a:xfrm>
            <a:off x="1504744" y="6302"/>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3" name="Google Shape;303;p38"/>
          <p:cNvSpPr/>
          <p:nvPr>
            <p:ph idx="31" type="pic"/>
          </p:nvPr>
        </p:nvSpPr>
        <p:spPr>
          <a:xfrm>
            <a:off x="1504744" y="10305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4" name="Google Shape;304;p38"/>
          <p:cNvSpPr/>
          <p:nvPr>
            <p:ph idx="32" type="pic"/>
          </p:nvPr>
        </p:nvSpPr>
        <p:spPr>
          <a:xfrm>
            <a:off x="1504744" y="205655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5" name="Google Shape;305;p38"/>
          <p:cNvSpPr/>
          <p:nvPr>
            <p:ph idx="33" type="pic"/>
          </p:nvPr>
        </p:nvSpPr>
        <p:spPr>
          <a:xfrm>
            <a:off x="1504744" y="30826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6" name="Google Shape;306;p38"/>
          <p:cNvSpPr/>
          <p:nvPr>
            <p:ph idx="34" type="pic"/>
          </p:nvPr>
        </p:nvSpPr>
        <p:spPr>
          <a:xfrm>
            <a:off x="1504744" y="4111314"/>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7" name="Google Shape;307;p38"/>
          <p:cNvSpPr/>
          <p:nvPr>
            <p:ph idx="35" type="pic"/>
          </p:nvPr>
        </p:nvSpPr>
        <p:spPr>
          <a:xfrm>
            <a:off x="2530791" y="6302"/>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8" name="Google Shape;308;p38"/>
          <p:cNvSpPr/>
          <p:nvPr>
            <p:ph idx="36" type="pic"/>
          </p:nvPr>
        </p:nvSpPr>
        <p:spPr>
          <a:xfrm>
            <a:off x="2530791" y="10305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9" name="Google Shape;309;p38"/>
          <p:cNvSpPr/>
          <p:nvPr>
            <p:ph idx="37" type="pic"/>
          </p:nvPr>
        </p:nvSpPr>
        <p:spPr>
          <a:xfrm>
            <a:off x="2530791" y="205655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0" name="Google Shape;310;p38"/>
          <p:cNvSpPr/>
          <p:nvPr>
            <p:ph idx="38" type="pic"/>
          </p:nvPr>
        </p:nvSpPr>
        <p:spPr>
          <a:xfrm>
            <a:off x="2530791" y="30826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1" name="Google Shape;311;p38"/>
          <p:cNvSpPr/>
          <p:nvPr>
            <p:ph idx="39" type="pic"/>
          </p:nvPr>
        </p:nvSpPr>
        <p:spPr>
          <a:xfrm>
            <a:off x="2530791" y="4111314"/>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38"/>
          <p:cNvSpPr/>
          <p:nvPr>
            <p:ph idx="40" type="pic"/>
          </p:nvPr>
        </p:nvSpPr>
        <p:spPr>
          <a:xfrm>
            <a:off x="3556844" y="6302"/>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3" name="Google Shape;313;p38"/>
          <p:cNvSpPr/>
          <p:nvPr>
            <p:ph idx="41" type="pic"/>
          </p:nvPr>
        </p:nvSpPr>
        <p:spPr>
          <a:xfrm>
            <a:off x="3556844" y="10305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4" name="Google Shape;314;p38"/>
          <p:cNvSpPr/>
          <p:nvPr>
            <p:ph idx="42" type="pic"/>
          </p:nvPr>
        </p:nvSpPr>
        <p:spPr>
          <a:xfrm>
            <a:off x="3556844" y="205655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5" name="Google Shape;315;p38"/>
          <p:cNvSpPr/>
          <p:nvPr>
            <p:ph idx="43" type="pic"/>
          </p:nvPr>
        </p:nvSpPr>
        <p:spPr>
          <a:xfrm>
            <a:off x="3556844" y="3082600"/>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6" name="Google Shape;316;p38"/>
          <p:cNvSpPr/>
          <p:nvPr>
            <p:ph idx="44" type="pic"/>
          </p:nvPr>
        </p:nvSpPr>
        <p:spPr>
          <a:xfrm>
            <a:off x="3556844" y="4111314"/>
            <a:ext cx="1026050" cy="1026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40"/>
              </a:spcBef>
              <a:spcAft>
                <a:spcPts val="0"/>
              </a:spcAft>
              <a:buClr>
                <a:schemeClr val="dk1"/>
              </a:buClr>
              <a:buSzPts val="700"/>
              <a:buFont typeface="Arial"/>
              <a:buNone/>
              <a:defRPr b="0" i="0" sz="7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5">
  <p:cSld name="gallery_05">
    <p:spTree>
      <p:nvGrpSpPr>
        <p:cNvPr id="317" name="Shape 317"/>
        <p:cNvGrpSpPr/>
        <p:nvPr/>
      </p:nvGrpSpPr>
      <p:grpSpPr>
        <a:xfrm>
          <a:off x="0" y="0"/>
          <a:ext cx="0" cy="0"/>
          <a:chOff x="0" y="0"/>
          <a:chExt cx="0" cy="0"/>
        </a:xfrm>
      </p:grpSpPr>
      <p:sp>
        <p:nvSpPr>
          <p:cNvPr id="318" name="Google Shape;318;p3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19" name="Google Shape;319;p39"/>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20" name="Google Shape;320;p39"/>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21" name="Google Shape;321;p39"/>
          <p:cNvSpPr/>
          <p:nvPr>
            <p:ph idx="2" type="pic"/>
          </p:nvPr>
        </p:nvSpPr>
        <p:spPr>
          <a:xfrm>
            <a:off x="-48579"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2" name="Google Shape;322;p39"/>
          <p:cNvSpPr/>
          <p:nvPr>
            <p:ph idx="3" type="pic"/>
          </p:nvPr>
        </p:nvSpPr>
        <p:spPr>
          <a:xfrm>
            <a:off x="2262358"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3" name="Google Shape;323;p39"/>
          <p:cNvSpPr/>
          <p:nvPr>
            <p:ph idx="4" type="pic"/>
          </p:nvPr>
        </p:nvSpPr>
        <p:spPr>
          <a:xfrm>
            <a:off x="4573028"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4" name="Google Shape;324;p39"/>
          <p:cNvSpPr/>
          <p:nvPr>
            <p:ph idx="5" type="pic"/>
          </p:nvPr>
        </p:nvSpPr>
        <p:spPr>
          <a:xfrm>
            <a:off x="6883967"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5" name="Google Shape;325;p39"/>
          <p:cNvSpPr/>
          <p:nvPr>
            <p:ph idx="6" type="pic"/>
          </p:nvPr>
        </p:nvSpPr>
        <p:spPr>
          <a:xfrm>
            <a:off x="-48854"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6" name="Google Shape;326;p39"/>
          <p:cNvSpPr/>
          <p:nvPr>
            <p:ph idx="7" type="pic"/>
          </p:nvPr>
        </p:nvSpPr>
        <p:spPr>
          <a:xfrm>
            <a:off x="2262083"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7" name="Google Shape;327;p39"/>
          <p:cNvSpPr/>
          <p:nvPr>
            <p:ph idx="8" type="pic"/>
          </p:nvPr>
        </p:nvSpPr>
        <p:spPr>
          <a:xfrm>
            <a:off x="4572755"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8" name="Google Shape;328;p39"/>
          <p:cNvSpPr/>
          <p:nvPr>
            <p:ph idx="9" type="pic"/>
          </p:nvPr>
        </p:nvSpPr>
        <p:spPr>
          <a:xfrm>
            <a:off x="6883696"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9" name="Google Shape;329;p39"/>
          <p:cNvSpPr/>
          <p:nvPr>
            <p:ph idx="13" type="pic"/>
          </p:nvPr>
        </p:nvSpPr>
        <p:spPr>
          <a:xfrm>
            <a:off x="-48307"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0" name="Google Shape;330;p39"/>
          <p:cNvSpPr/>
          <p:nvPr>
            <p:ph idx="14" type="pic"/>
          </p:nvPr>
        </p:nvSpPr>
        <p:spPr>
          <a:xfrm>
            <a:off x="2262633"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1" name="Google Shape;331;p39"/>
          <p:cNvSpPr/>
          <p:nvPr>
            <p:ph idx="15" type="pic"/>
          </p:nvPr>
        </p:nvSpPr>
        <p:spPr>
          <a:xfrm>
            <a:off x="4573301"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2" name="Google Shape;332;p39"/>
          <p:cNvSpPr/>
          <p:nvPr>
            <p:ph idx="16" type="pic"/>
          </p:nvPr>
        </p:nvSpPr>
        <p:spPr>
          <a:xfrm>
            <a:off x="6884242"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3" name="Google Shape;333;p39"/>
          <p:cNvSpPr/>
          <p:nvPr>
            <p:ph idx="17" type="pic"/>
          </p:nvPr>
        </p:nvSpPr>
        <p:spPr>
          <a:xfrm>
            <a:off x="-49473" y="3871673"/>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4" name="Google Shape;334;p39"/>
          <p:cNvSpPr/>
          <p:nvPr>
            <p:ph idx="18" type="pic"/>
          </p:nvPr>
        </p:nvSpPr>
        <p:spPr>
          <a:xfrm>
            <a:off x="2261466" y="3871673"/>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5" name="Google Shape;335;p39"/>
          <p:cNvSpPr/>
          <p:nvPr>
            <p:ph idx="19" type="pic"/>
          </p:nvPr>
        </p:nvSpPr>
        <p:spPr>
          <a:xfrm>
            <a:off x="4572135" y="3871673"/>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6" name="Google Shape;336;p39"/>
          <p:cNvSpPr/>
          <p:nvPr>
            <p:ph idx="20" type="pic"/>
          </p:nvPr>
        </p:nvSpPr>
        <p:spPr>
          <a:xfrm>
            <a:off x="6883077" y="3871673"/>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7">
  <p:cSld name="gallery_07">
    <p:spTree>
      <p:nvGrpSpPr>
        <p:cNvPr id="337" name="Shape 337"/>
        <p:cNvGrpSpPr/>
        <p:nvPr/>
      </p:nvGrpSpPr>
      <p:grpSpPr>
        <a:xfrm>
          <a:off x="0" y="0"/>
          <a:ext cx="0" cy="0"/>
          <a:chOff x="0" y="0"/>
          <a:chExt cx="0" cy="0"/>
        </a:xfrm>
      </p:grpSpPr>
      <p:sp>
        <p:nvSpPr>
          <p:cNvPr id="338" name="Google Shape;338;p4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39" name="Google Shape;339;p40"/>
          <p:cNvSpPr/>
          <p:nvPr>
            <p:ph idx="2" type="pic"/>
          </p:nvPr>
        </p:nvSpPr>
        <p:spPr>
          <a:xfrm>
            <a:off x="-55521" y="0"/>
            <a:ext cx="4621882" cy="386651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0" name="Google Shape;340;p40"/>
          <p:cNvSpPr/>
          <p:nvPr>
            <p:ph idx="3" type="pic"/>
          </p:nvPr>
        </p:nvSpPr>
        <p:spPr>
          <a:xfrm>
            <a:off x="4573028"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1" name="Google Shape;341;p40"/>
          <p:cNvSpPr/>
          <p:nvPr>
            <p:ph idx="4" type="pic"/>
          </p:nvPr>
        </p:nvSpPr>
        <p:spPr>
          <a:xfrm>
            <a:off x="6883967" y="0"/>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2" name="Google Shape;342;p40"/>
          <p:cNvSpPr/>
          <p:nvPr>
            <p:ph idx="5" type="pic"/>
          </p:nvPr>
        </p:nvSpPr>
        <p:spPr>
          <a:xfrm>
            <a:off x="4572755"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3" name="Google Shape;343;p40"/>
          <p:cNvSpPr/>
          <p:nvPr>
            <p:ph idx="6" type="pic"/>
          </p:nvPr>
        </p:nvSpPr>
        <p:spPr>
          <a:xfrm>
            <a:off x="6883696" y="1290862"/>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4" name="Google Shape;344;p40"/>
          <p:cNvSpPr/>
          <p:nvPr>
            <p:ph idx="7" type="pic"/>
          </p:nvPr>
        </p:nvSpPr>
        <p:spPr>
          <a:xfrm>
            <a:off x="4573301"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5" name="Google Shape;345;p40"/>
          <p:cNvSpPr/>
          <p:nvPr>
            <p:ph idx="8" type="pic"/>
          </p:nvPr>
        </p:nvSpPr>
        <p:spPr>
          <a:xfrm>
            <a:off x="6884242" y="2582591"/>
            <a:ext cx="2304000"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6" name="Google Shape;346;p40"/>
          <p:cNvSpPr txBox="1"/>
          <p:nvPr>
            <p:ph idx="1" type="subTitle"/>
          </p:nvPr>
        </p:nvSpPr>
        <p:spPr>
          <a:xfrm>
            <a:off x="4573301" y="3934162"/>
            <a:ext cx="3835070" cy="1086322"/>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ery_02">
  <p:cSld name="1_galery_02">
    <p:spTree>
      <p:nvGrpSpPr>
        <p:cNvPr id="28" name="Shape 28"/>
        <p:cNvGrpSpPr/>
        <p:nvPr/>
      </p:nvGrpSpPr>
      <p:grpSpPr>
        <a:xfrm>
          <a:off x="0" y="0"/>
          <a:ext cx="0" cy="0"/>
          <a:chOff x="0" y="0"/>
          <a:chExt cx="0" cy="0"/>
        </a:xfrm>
      </p:grpSpPr>
      <p:sp>
        <p:nvSpPr>
          <p:cNvPr id="29" name="Google Shape;29;p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0" name="Google Shape;30;p5"/>
          <p:cNvSpPr/>
          <p:nvPr>
            <p:ph idx="2" type="pic"/>
          </p:nvPr>
        </p:nvSpPr>
        <p:spPr>
          <a:xfrm>
            <a:off x="-1585" y="388937"/>
            <a:ext cx="6014561" cy="431006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5"/>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08">
  <p:cSld name="gallery_08">
    <p:spTree>
      <p:nvGrpSpPr>
        <p:cNvPr id="347" name="Shape 347"/>
        <p:cNvGrpSpPr/>
        <p:nvPr/>
      </p:nvGrpSpPr>
      <p:grpSpPr>
        <a:xfrm>
          <a:off x="0" y="0"/>
          <a:ext cx="0" cy="0"/>
          <a:chOff x="0" y="0"/>
          <a:chExt cx="0" cy="0"/>
        </a:xfrm>
      </p:grpSpPr>
      <p:sp>
        <p:nvSpPr>
          <p:cNvPr id="348" name="Google Shape;348;p4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49" name="Google Shape;349;p41"/>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50" name="Google Shape;350;p41"/>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51" name="Google Shape;351;p41"/>
          <p:cNvSpPr/>
          <p:nvPr>
            <p:ph idx="2" type="pic"/>
          </p:nvPr>
        </p:nvSpPr>
        <p:spPr>
          <a:xfrm>
            <a:off x="-48579" y="0"/>
            <a:ext cx="2304000" cy="257478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2" name="Google Shape;352;p41"/>
          <p:cNvSpPr/>
          <p:nvPr>
            <p:ph idx="3" type="pic"/>
          </p:nvPr>
        </p:nvSpPr>
        <p:spPr>
          <a:xfrm>
            <a:off x="4573028" y="-6940"/>
            <a:ext cx="2304000" cy="25817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3" name="Google Shape;353;p41"/>
          <p:cNvSpPr/>
          <p:nvPr>
            <p:ph idx="4" type="pic"/>
          </p:nvPr>
        </p:nvSpPr>
        <p:spPr>
          <a:xfrm>
            <a:off x="2262083" y="0"/>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4" name="Google Shape;354;p41"/>
          <p:cNvSpPr/>
          <p:nvPr>
            <p:ph idx="5" type="pic"/>
          </p:nvPr>
        </p:nvSpPr>
        <p:spPr>
          <a:xfrm>
            <a:off x="6883696" y="0"/>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41"/>
          <p:cNvSpPr/>
          <p:nvPr>
            <p:ph idx="6" type="pic"/>
          </p:nvPr>
        </p:nvSpPr>
        <p:spPr>
          <a:xfrm>
            <a:off x="-48307" y="2582591"/>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6" name="Google Shape;356;p41"/>
          <p:cNvSpPr/>
          <p:nvPr>
            <p:ph idx="7" type="pic"/>
          </p:nvPr>
        </p:nvSpPr>
        <p:spPr>
          <a:xfrm>
            <a:off x="4573301" y="2582591"/>
            <a:ext cx="4614395" cy="256090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7" name="Google Shape;357;p41"/>
          <p:cNvSpPr/>
          <p:nvPr>
            <p:ph idx="8" type="pic"/>
          </p:nvPr>
        </p:nvSpPr>
        <p:spPr>
          <a:xfrm>
            <a:off x="2262358" y="2582591"/>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lery_08">
  <p:cSld name="1_gallery_08">
    <p:spTree>
      <p:nvGrpSpPr>
        <p:cNvPr id="358" name="Shape 358"/>
        <p:cNvGrpSpPr/>
        <p:nvPr/>
      </p:nvGrpSpPr>
      <p:grpSpPr>
        <a:xfrm>
          <a:off x="0" y="0"/>
          <a:ext cx="0" cy="0"/>
          <a:chOff x="0" y="0"/>
          <a:chExt cx="0" cy="0"/>
        </a:xfrm>
      </p:grpSpPr>
      <p:sp>
        <p:nvSpPr>
          <p:cNvPr id="359" name="Google Shape;359;p4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60" name="Google Shape;360;p42"/>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61" name="Google Shape;361;p42"/>
          <p:cNvSpPr txBox="1"/>
          <p:nvPr/>
        </p:nvSpPr>
        <p:spPr>
          <a:xfrm>
            <a:off x="208154" y="4773067"/>
            <a:ext cx="2402792"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62" name="Google Shape;362;p42"/>
          <p:cNvSpPr/>
          <p:nvPr>
            <p:ph idx="2" type="pic"/>
          </p:nvPr>
        </p:nvSpPr>
        <p:spPr>
          <a:xfrm>
            <a:off x="-48579" y="0"/>
            <a:ext cx="2304000" cy="257478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3" name="Google Shape;363;p42"/>
          <p:cNvSpPr/>
          <p:nvPr>
            <p:ph idx="3" type="pic"/>
          </p:nvPr>
        </p:nvSpPr>
        <p:spPr>
          <a:xfrm>
            <a:off x="2262083" y="0"/>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4" name="Google Shape;364;p42"/>
          <p:cNvSpPr/>
          <p:nvPr>
            <p:ph idx="4" type="pic"/>
          </p:nvPr>
        </p:nvSpPr>
        <p:spPr>
          <a:xfrm>
            <a:off x="-48307" y="2582591"/>
            <a:ext cx="2304000" cy="257478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5" name="Google Shape;365;p42"/>
          <p:cNvSpPr/>
          <p:nvPr>
            <p:ph idx="5" type="pic"/>
          </p:nvPr>
        </p:nvSpPr>
        <p:spPr>
          <a:xfrm>
            <a:off x="4573301" y="0"/>
            <a:ext cx="4614395"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6" name="Google Shape;366;p42"/>
          <p:cNvSpPr/>
          <p:nvPr>
            <p:ph idx="6" type="pic"/>
          </p:nvPr>
        </p:nvSpPr>
        <p:spPr>
          <a:xfrm>
            <a:off x="2262358" y="2582591"/>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11">
  <p:cSld name="gallery_11">
    <p:spTree>
      <p:nvGrpSpPr>
        <p:cNvPr id="367" name="Shape 367"/>
        <p:cNvGrpSpPr/>
        <p:nvPr/>
      </p:nvGrpSpPr>
      <p:grpSpPr>
        <a:xfrm>
          <a:off x="0" y="0"/>
          <a:ext cx="0" cy="0"/>
          <a:chOff x="0" y="0"/>
          <a:chExt cx="0" cy="0"/>
        </a:xfrm>
      </p:grpSpPr>
      <p:sp>
        <p:nvSpPr>
          <p:cNvPr id="368" name="Google Shape;368;p43"/>
          <p:cNvSpPr/>
          <p:nvPr>
            <p:ph idx="2" type="pic"/>
          </p:nvPr>
        </p:nvSpPr>
        <p:spPr>
          <a:xfrm>
            <a:off x="4573028" y="-6940"/>
            <a:ext cx="2304000" cy="258172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9" name="Google Shape;369;p43"/>
          <p:cNvSpPr/>
          <p:nvPr>
            <p:ph idx="3" type="pic"/>
          </p:nvPr>
        </p:nvSpPr>
        <p:spPr>
          <a:xfrm>
            <a:off x="6883696" y="0"/>
            <a:ext cx="2304000" cy="2574784"/>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0" name="Google Shape;370;p43"/>
          <p:cNvSpPr/>
          <p:nvPr>
            <p:ph idx="4" type="pic"/>
          </p:nvPr>
        </p:nvSpPr>
        <p:spPr>
          <a:xfrm>
            <a:off x="4573301" y="2582591"/>
            <a:ext cx="4614395" cy="256090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1" name="Google Shape;371;p43"/>
          <p:cNvSpPr txBox="1"/>
          <p:nvPr>
            <p:ph idx="1" type="subTitle"/>
          </p:nvPr>
        </p:nvSpPr>
        <p:spPr>
          <a:xfrm>
            <a:off x="317962" y="4014610"/>
            <a:ext cx="3943590" cy="741972"/>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372" name="Google Shape;372;p43"/>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_13">
  <p:cSld name="gallery_13">
    <p:spTree>
      <p:nvGrpSpPr>
        <p:cNvPr id="373" name="Shape 373"/>
        <p:cNvGrpSpPr/>
        <p:nvPr/>
      </p:nvGrpSpPr>
      <p:grpSpPr>
        <a:xfrm>
          <a:off x="0" y="0"/>
          <a:ext cx="0" cy="0"/>
          <a:chOff x="0" y="0"/>
          <a:chExt cx="0" cy="0"/>
        </a:xfrm>
      </p:grpSpPr>
      <p:sp>
        <p:nvSpPr>
          <p:cNvPr id="374" name="Google Shape;374;p4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75" name="Google Shape;375;p44"/>
          <p:cNvSpPr/>
          <p:nvPr>
            <p:ph idx="2" type="pic"/>
          </p:nvPr>
        </p:nvSpPr>
        <p:spPr>
          <a:xfrm>
            <a:off x="-6666" y="0"/>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6" name="Google Shape;376;p44"/>
          <p:cNvSpPr/>
          <p:nvPr>
            <p:ph idx="3" type="pic"/>
          </p:nvPr>
        </p:nvSpPr>
        <p:spPr>
          <a:xfrm>
            <a:off x="4573028" y="0"/>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7" name="Google Shape;377;p44"/>
          <p:cNvSpPr/>
          <p:nvPr>
            <p:ph idx="4" type="pic"/>
          </p:nvPr>
        </p:nvSpPr>
        <p:spPr>
          <a:xfrm>
            <a:off x="-6940" y="1290862"/>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8" name="Google Shape;378;p44"/>
          <p:cNvSpPr/>
          <p:nvPr>
            <p:ph idx="5" type="pic"/>
          </p:nvPr>
        </p:nvSpPr>
        <p:spPr>
          <a:xfrm>
            <a:off x="4572755" y="1290862"/>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9" name="Google Shape;379;p44"/>
          <p:cNvSpPr/>
          <p:nvPr>
            <p:ph idx="6" type="pic"/>
          </p:nvPr>
        </p:nvSpPr>
        <p:spPr>
          <a:xfrm>
            <a:off x="-6393" y="2582591"/>
            <a:ext cx="4572209"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0" name="Google Shape;380;p44"/>
          <p:cNvSpPr/>
          <p:nvPr>
            <p:ph idx="7" type="pic"/>
          </p:nvPr>
        </p:nvSpPr>
        <p:spPr>
          <a:xfrm>
            <a:off x="4573301" y="2582591"/>
            <a:ext cx="4571244" cy="128392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1" name="Google Shape;381;p44"/>
          <p:cNvSpPr txBox="1"/>
          <p:nvPr>
            <p:ph type="ctrTitle"/>
          </p:nvPr>
        </p:nvSpPr>
        <p:spPr>
          <a:xfrm>
            <a:off x="4572694" y="3947780"/>
            <a:ext cx="4300508" cy="46757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82" name="Google Shape;382;p44"/>
          <p:cNvSpPr txBox="1"/>
          <p:nvPr>
            <p:ph idx="1" type="subTitle"/>
          </p:nvPr>
        </p:nvSpPr>
        <p:spPr>
          <a:xfrm>
            <a:off x="4573301" y="4427012"/>
            <a:ext cx="4299896" cy="460706"/>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83" name="Shape 383"/>
        <p:cNvGrpSpPr/>
        <p:nvPr/>
      </p:nvGrpSpPr>
      <p:grpSpPr>
        <a:xfrm>
          <a:off x="0" y="0"/>
          <a:ext cx="0" cy="0"/>
          <a:chOff x="0" y="0"/>
          <a:chExt cx="0" cy="0"/>
        </a:xfrm>
      </p:grpSpPr>
      <p:sp>
        <p:nvSpPr>
          <p:cNvPr id="384" name="Google Shape;384;p4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85" name="Google Shape;385;p45"/>
          <p:cNvSpPr txBox="1"/>
          <p:nvPr/>
        </p:nvSpPr>
        <p:spPr>
          <a:xfrm>
            <a:off x="0" y="4793226"/>
            <a:ext cx="1302774" cy="26981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86" name="Google Shape;386;p45"/>
          <p:cNvSpPr/>
          <p:nvPr>
            <p:ph idx="2" type="pic"/>
          </p:nvPr>
        </p:nvSpPr>
        <p:spPr>
          <a:xfrm>
            <a:off x="0" y="0"/>
            <a:ext cx="3043432"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7" name="Google Shape;387;p45"/>
          <p:cNvSpPr/>
          <p:nvPr>
            <p:ph idx="3" type="pic"/>
          </p:nvPr>
        </p:nvSpPr>
        <p:spPr>
          <a:xfrm>
            <a:off x="3051625" y="0"/>
            <a:ext cx="3043432" cy="258096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8" name="Google Shape;388;p45"/>
          <p:cNvSpPr/>
          <p:nvPr>
            <p:ph idx="4" type="pic"/>
          </p:nvPr>
        </p:nvSpPr>
        <p:spPr>
          <a:xfrm>
            <a:off x="6100566" y="0"/>
            <a:ext cx="3043432" cy="5143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9" name="Google Shape;389;p45"/>
          <p:cNvSpPr/>
          <p:nvPr>
            <p:ph idx="5" type="pic"/>
          </p:nvPr>
        </p:nvSpPr>
        <p:spPr>
          <a:xfrm>
            <a:off x="3048938" y="2587108"/>
            <a:ext cx="3043432" cy="258096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gallery_09">
  <p:cSld name="2_gallery_09">
    <p:spTree>
      <p:nvGrpSpPr>
        <p:cNvPr id="390" name="Shape 390"/>
        <p:cNvGrpSpPr/>
        <p:nvPr/>
      </p:nvGrpSpPr>
      <p:grpSpPr>
        <a:xfrm>
          <a:off x="0" y="0"/>
          <a:ext cx="0" cy="0"/>
          <a:chOff x="0" y="0"/>
          <a:chExt cx="0" cy="0"/>
        </a:xfrm>
      </p:grpSpPr>
      <p:sp>
        <p:nvSpPr>
          <p:cNvPr id="391" name="Google Shape;391;p46"/>
          <p:cNvSpPr/>
          <p:nvPr>
            <p:ph idx="2" type="pic"/>
          </p:nvPr>
        </p:nvSpPr>
        <p:spPr>
          <a:xfrm>
            <a:off x="176094" y="1482266"/>
            <a:ext cx="2094545" cy="220510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2" name="Google Shape;392;p46"/>
          <p:cNvSpPr/>
          <p:nvPr>
            <p:ph idx="3" type="pic"/>
          </p:nvPr>
        </p:nvSpPr>
        <p:spPr>
          <a:xfrm>
            <a:off x="4635419" y="1477325"/>
            <a:ext cx="2094545" cy="220805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3" name="Google Shape;393;p46"/>
          <p:cNvSpPr/>
          <p:nvPr>
            <p:ph idx="4" type="pic"/>
          </p:nvPr>
        </p:nvSpPr>
        <p:spPr>
          <a:xfrm>
            <a:off x="2409150" y="1482270"/>
            <a:ext cx="2094545" cy="220510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4" name="Google Shape;394;p46"/>
          <p:cNvSpPr/>
          <p:nvPr>
            <p:ph idx="5" type="pic"/>
          </p:nvPr>
        </p:nvSpPr>
        <p:spPr>
          <a:xfrm>
            <a:off x="6875527" y="1482269"/>
            <a:ext cx="2094545" cy="220510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5" name="Google Shape;395;p46"/>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lery_10">
  <p:cSld name="1_gallery_10">
    <p:spTree>
      <p:nvGrpSpPr>
        <p:cNvPr id="396" name="Shape 396"/>
        <p:cNvGrpSpPr/>
        <p:nvPr/>
      </p:nvGrpSpPr>
      <p:grpSpPr>
        <a:xfrm>
          <a:off x="0" y="0"/>
          <a:ext cx="0" cy="0"/>
          <a:chOff x="0" y="0"/>
          <a:chExt cx="0" cy="0"/>
        </a:xfrm>
      </p:grpSpPr>
      <p:sp>
        <p:nvSpPr>
          <p:cNvPr id="397" name="Google Shape;397;p4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98" name="Google Shape;398;p47"/>
          <p:cNvSpPr/>
          <p:nvPr>
            <p:ph idx="2" type="pic"/>
          </p:nvPr>
        </p:nvSpPr>
        <p:spPr>
          <a:xfrm>
            <a:off x="4573028" y="985395"/>
            <a:ext cx="4570970" cy="322611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9" name="Google Shape;399;p47"/>
          <p:cNvSpPr/>
          <p:nvPr>
            <p:ph idx="3" type="pic"/>
          </p:nvPr>
        </p:nvSpPr>
        <p:spPr>
          <a:xfrm>
            <a:off x="0" y="985515"/>
            <a:ext cx="4566087" cy="3228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gallery_10">
  <p:cSld name="2_gallery_10">
    <p:spTree>
      <p:nvGrpSpPr>
        <p:cNvPr id="400" name="Shape 400"/>
        <p:cNvGrpSpPr/>
        <p:nvPr/>
      </p:nvGrpSpPr>
      <p:grpSpPr>
        <a:xfrm>
          <a:off x="0" y="0"/>
          <a:ext cx="0" cy="0"/>
          <a:chOff x="0" y="0"/>
          <a:chExt cx="0" cy="0"/>
        </a:xfrm>
      </p:grpSpPr>
      <p:sp>
        <p:nvSpPr>
          <p:cNvPr id="401" name="Google Shape;401;p4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402" name="Google Shape;402;p48"/>
          <p:cNvSpPr/>
          <p:nvPr>
            <p:ph idx="2" type="pic"/>
          </p:nvPr>
        </p:nvSpPr>
        <p:spPr>
          <a:xfrm>
            <a:off x="4915603" y="985395"/>
            <a:ext cx="3434237" cy="322611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3" name="Google Shape;403;p48"/>
          <p:cNvSpPr/>
          <p:nvPr>
            <p:ph idx="3" type="pic"/>
          </p:nvPr>
        </p:nvSpPr>
        <p:spPr>
          <a:xfrm>
            <a:off x="786497" y="985515"/>
            <a:ext cx="3430567" cy="322849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ery_01">
  <p:cSld name="galery_01">
    <p:spTree>
      <p:nvGrpSpPr>
        <p:cNvPr id="404" name="Shape 404"/>
        <p:cNvGrpSpPr/>
        <p:nvPr/>
      </p:nvGrpSpPr>
      <p:grpSpPr>
        <a:xfrm>
          <a:off x="0" y="0"/>
          <a:ext cx="0" cy="0"/>
          <a:chOff x="0" y="0"/>
          <a:chExt cx="0" cy="0"/>
        </a:xfrm>
      </p:grpSpPr>
      <p:sp>
        <p:nvSpPr>
          <p:cNvPr id="405" name="Google Shape;405;p4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406" name="Google Shape;406;p49"/>
          <p:cNvSpPr/>
          <p:nvPr>
            <p:ph idx="2" type="pic"/>
          </p:nvPr>
        </p:nvSpPr>
        <p:spPr>
          <a:xfrm>
            <a:off x="457199" y="388937"/>
            <a:ext cx="8686800" cy="431006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7" name="Google Shape;407;p49"/>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ery_02">
  <p:cSld name="galery_02">
    <p:spTree>
      <p:nvGrpSpPr>
        <p:cNvPr id="408" name="Shape 408"/>
        <p:cNvGrpSpPr/>
        <p:nvPr/>
      </p:nvGrpSpPr>
      <p:grpSpPr>
        <a:xfrm>
          <a:off x="0" y="0"/>
          <a:ext cx="0" cy="0"/>
          <a:chOff x="0" y="0"/>
          <a:chExt cx="0" cy="0"/>
        </a:xfrm>
      </p:grpSpPr>
      <p:sp>
        <p:nvSpPr>
          <p:cNvPr id="409" name="Google Shape;409;p5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410" name="Google Shape;410;p50"/>
          <p:cNvSpPr/>
          <p:nvPr>
            <p:ph idx="2" type="pic"/>
          </p:nvPr>
        </p:nvSpPr>
        <p:spPr>
          <a:xfrm>
            <a:off x="-1588" y="388937"/>
            <a:ext cx="8686800" cy="431006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1" name="Google Shape;411;p50"/>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alery_01">
  <p:cSld name="1_galery_01">
    <p:spTree>
      <p:nvGrpSpPr>
        <p:cNvPr id="32" name="Shape 32"/>
        <p:cNvGrpSpPr/>
        <p:nvPr/>
      </p:nvGrpSpPr>
      <p:grpSpPr>
        <a:xfrm>
          <a:off x="0" y="0"/>
          <a:ext cx="0" cy="0"/>
          <a:chOff x="0" y="0"/>
          <a:chExt cx="0" cy="0"/>
        </a:xfrm>
      </p:grpSpPr>
      <p:sp>
        <p:nvSpPr>
          <p:cNvPr id="33" name="Google Shape;33;p6"/>
          <p:cNvSpPr/>
          <p:nvPr>
            <p:ph idx="2" type="pic"/>
          </p:nvPr>
        </p:nvSpPr>
        <p:spPr>
          <a:xfrm>
            <a:off x="3136289" y="388937"/>
            <a:ext cx="6007711" cy="431006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 name="Google Shape;34;p6"/>
          <p:cNvSpPr txBox="1"/>
          <p:nvPr/>
        </p:nvSpPr>
        <p:spPr>
          <a:xfrm>
            <a:off x="-1588" y="4854201"/>
            <a:ext cx="1947999" cy="2962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35" name="Google Shape;35;p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mockup_06">
  <p:cSld name="24_mockup_06">
    <p:spTree>
      <p:nvGrpSpPr>
        <p:cNvPr id="412" name="Shape 412"/>
        <p:cNvGrpSpPr/>
        <p:nvPr/>
      </p:nvGrpSpPr>
      <p:grpSpPr>
        <a:xfrm>
          <a:off x="0" y="0"/>
          <a:ext cx="0" cy="0"/>
          <a:chOff x="0" y="0"/>
          <a:chExt cx="0" cy="0"/>
        </a:xfrm>
      </p:grpSpPr>
      <p:pic>
        <p:nvPicPr>
          <p:cNvPr id="413" name="Google Shape;413;p51"/>
          <p:cNvPicPr preferRelativeResize="0"/>
          <p:nvPr/>
        </p:nvPicPr>
        <p:blipFill rotWithShape="1">
          <a:blip r:embed="rId2">
            <a:alphaModFix/>
          </a:blip>
          <a:srcRect b="0" l="0" r="0" t="0"/>
          <a:stretch/>
        </p:blipFill>
        <p:spPr>
          <a:xfrm>
            <a:off x="2907316" y="3862403"/>
            <a:ext cx="5677705" cy="538199"/>
          </a:xfrm>
          <a:prstGeom prst="rect">
            <a:avLst/>
          </a:prstGeom>
          <a:noFill/>
          <a:ln>
            <a:noFill/>
          </a:ln>
        </p:spPr>
      </p:pic>
      <p:sp>
        <p:nvSpPr>
          <p:cNvPr id="414" name="Google Shape;414;p51"/>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5" name="Google Shape;415;p51"/>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416" name="Google Shape;416;p51"/>
          <p:cNvGrpSpPr/>
          <p:nvPr/>
        </p:nvGrpSpPr>
        <p:grpSpPr>
          <a:xfrm>
            <a:off x="4503335" y="1196036"/>
            <a:ext cx="2478334" cy="3676177"/>
            <a:chOff x="1463675" y="1554162"/>
            <a:chExt cx="2998785" cy="4448175"/>
          </a:xfrm>
        </p:grpSpPr>
        <p:sp>
          <p:nvSpPr>
            <p:cNvPr id="417" name="Google Shape;417;p51"/>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p51"/>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9" name="Google Shape;419;p51"/>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51"/>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51"/>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51"/>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p51"/>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51"/>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25" name="Google Shape;425;p51"/>
          <p:cNvSpPr/>
          <p:nvPr>
            <p:ph idx="2" type="pic"/>
          </p:nvPr>
        </p:nvSpPr>
        <p:spPr>
          <a:xfrm>
            <a:off x="4613387" y="1538669"/>
            <a:ext cx="2257425" cy="298450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mockup_06">
  <p:cSld name="25_mockup_06">
    <p:spTree>
      <p:nvGrpSpPr>
        <p:cNvPr id="426" name="Shape 426"/>
        <p:cNvGrpSpPr/>
        <p:nvPr/>
      </p:nvGrpSpPr>
      <p:grpSpPr>
        <a:xfrm>
          <a:off x="0" y="0"/>
          <a:ext cx="0" cy="0"/>
          <a:chOff x="0" y="0"/>
          <a:chExt cx="0" cy="0"/>
        </a:xfrm>
      </p:grpSpPr>
      <p:pic>
        <p:nvPicPr>
          <p:cNvPr id="427" name="Google Shape;427;p52"/>
          <p:cNvPicPr preferRelativeResize="0"/>
          <p:nvPr/>
        </p:nvPicPr>
        <p:blipFill rotWithShape="1">
          <a:blip r:embed="rId2">
            <a:alphaModFix/>
          </a:blip>
          <a:srcRect b="0" l="0" r="0" t="0"/>
          <a:stretch/>
        </p:blipFill>
        <p:spPr>
          <a:xfrm>
            <a:off x="2929706" y="3632873"/>
            <a:ext cx="5677705" cy="538199"/>
          </a:xfrm>
          <a:prstGeom prst="rect">
            <a:avLst/>
          </a:prstGeom>
          <a:noFill/>
          <a:ln>
            <a:noFill/>
          </a:ln>
        </p:spPr>
      </p:pic>
      <p:sp>
        <p:nvSpPr>
          <p:cNvPr id="428" name="Google Shape;428;p52"/>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9" name="Google Shape;429;p52"/>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430" name="Google Shape;430;p52"/>
          <p:cNvGrpSpPr/>
          <p:nvPr/>
        </p:nvGrpSpPr>
        <p:grpSpPr>
          <a:xfrm>
            <a:off x="3636647" y="1322293"/>
            <a:ext cx="4247434" cy="3567294"/>
            <a:chOff x="1554162" y="1203325"/>
            <a:chExt cx="6840537" cy="5745163"/>
          </a:xfrm>
        </p:grpSpPr>
        <p:sp>
          <p:nvSpPr>
            <p:cNvPr id="431" name="Google Shape;431;p52"/>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p52"/>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3" name="Google Shape;433;p52"/>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4" name="Google Shape;434;p52"/>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5" name="Google Shape;435;p52"/>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6" name="Google Shape;436;p52"/>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7" name="Google Shape;437;p52"/>
          <p:cNvSpPr/>
          <p:nvPr>
            <p:ph idx="2" type="pic"/>
          </p:nvPr>
        </p:nvSpPr>
        <p:spPr>
          <a:xfrm>
            <a:off x="3835753" y="1508125"/>
            <a:ext cx="3846513" cy="217963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mockup_06">
  <p:cSld name="27_mockup_06">
    <p:spTree>
      <p:nvGrpSpPr>
        <p:cNvPr id="438" name="Shape 438"/>
        <p:cNvGrpSpPr/>
        <p:nvPr/>
      </p:nvGrpSpPr>
      <p:grpSpPr>
        <a:xfrm>
          <a:off x="0" y="0"/>
          <a:ext cx="0" cy="0"/>
          <a:chOff x="0" y="0"/>
          <a:chExt cx="0" cy="0"/>
        </a:xfrm>
      </p:grpSpPr>
      <p:pic>
        <p:nvPicPr>
          <p:cNvPr id="439" name="Google Shape;439;p53"/>
          <p:cNvPicPr preferRelativeResize="0"/>
          <p:nvPr/>
        </p:nvPicPr>
        <p:blipFill rotWithShape="1">
          <a:blip r:embed="rId2">
            <a:alphaModFix/>
          </a:blip>
          <a:srcRect b="0" l="0" r="0" t="0"/>
          <a:stretch/>
        </p:blipFill>
        <p:spPr>
          <a:xfrm>
            <a:off x="2649974" y="3786757"/>
            <a:ext cx="6245475" cy="592019"/>
          </a:xfrm>
          <a:prstGeom prst="rect">
            <a:avLst/>
          </a:prstGeom>
          <a:noFill/>
          <a:ln>
            <a:noFill/>
          </a:ln>
        </p:spPr>
      </p:pic>
      <p:sp>
        <p:nvSpPr>
          <p:cNvPr id="440" name="Google Shape;440;p53"/>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1" name="Google Shape;441;p53"/>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442" name="Google Shape;442;p53"/>
          <p:cNvGrpSpPr/>
          <p:nvPr/>
        </p:nvGrpSpPr>
        <p:grpSpPr>
          <a:xfrm>
            <a:off x="3212856" y="1537860"/>
            <a:ext cx="5139396" cy="2947189"/>
            <a:chOff x="1573212" y="2011363"/>
            <a:chExt cx="6840537" cy="3922710"/>
          </a:xfrm>
        </p:grpSpPr>
        <p:sp>
          <p:nvSpPr>
            <p:cNvPr id="443" name="Google Shape;443;p53"/>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53"/>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53"/>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53"/>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7" name="Google Shape;447;p53"/>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53"/>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p53"/>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53"/>
          <p:cNvSpPr/>
          <p:nvPr>
            <p:ph idx="2" type="pic"/>
          </p:nvPr>
        </p:nvSpPr>
        <p:spPr>
          <a:xfrm>
            <a:off x="3824276" y="1657664"/>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mockup_06">
  <p:cSld name="49_mockup_06">
    <p:spTree>
      <p:nvGrpSpPr>
        <p:cNvPr id="451" name="Shape 451"/>
        <p:cNvGrpSpPr/>
        <p:nvPr/>
      </p:nvGrpSpPr>
      <p:grpSpPr>
        <a:xfrm>
          <a:off x="0" y="0"/>
          <a:ext cx="0" cy="0"/>
          <a:chOff x="0" y="0"/>
          <a:chExt cx="0" cy="0"/>
        </a:xfrm>
      </p:grpSpPr>
      <p:pic>
        <p:nvPicPr>
          <p:cNvPr id="452" name="Google Shape;452;p54"/>
          <p:cNvPicPr preferRelativeResize="0"/>
          <p:nvPr/>
        </p:nvPicPr>
        <p:blipFill rotWithShape="1">
          <a:blip r:embed="rId2">
            <a:alphaModFix/>
          </a:blip>
          <a:srcRect b="0" l="0" r="0" t="0"/>
          <a:stretch/>
        </p:blipFill>
        <p:spPr>
          <a:xfrm>
            <a:off x="3062781" y="3828812"/>
            <a:ext cx="5677705" cy="538199"/>
          </a:xfrm>
          <a:prstGeom prst="rect">
            <a:avLst/>
          </a:prstGeom>
          <a:noFill/>
          <a:ln>
            <a:noFill/>
          </a:ln>
        </p:spPr>
      </p:pic>
      <p:sp>
        <p:nvSpPr>
          <p:cNvPr id="453" name="Google Shape;453;p54"/>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54" name="Google Shape;454;p54"/>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455" name="Google Shape;455;p54"/>
          <p:cNvGrpSpPr/>
          <p:nvPr/>
        </p:nvGrpSpPr>
        <p:grpSpPr>
          <a:xfrm>
            <a:off x="6614401" y="1809563"/>
            <a:ext cx="1338431" cy="2814205"/>
            <a:chOff x="5348287" y="496887"/>
            <a:chExt cx="3155950" cy="6635750"/>
          </a:xfrm>
        </p:grpSpPr>
        <p:grpSp>
          <p:nvGrpSpPr>
            <p:cNvPr id="456" name="Google Shape;456;p54"/>
            <p:cNvGrpSpPr/>
            <p:nvPr/>
          </p:nvGrpSpPr>
          <p:grpSpPr>
            <a:xfrm>
              <a:off x="5394325" y="560387"/>
              <a:ext cx="3078163" cy="6540500"/>
              <a:chOff x="5394325" y="560387"/>
              <a:chExt cx="3078163" cy="6540500"/>
            </a:xfrm>
          </p:grpSpPr>
          <p:sp>
            <p:nvSpPr>
              <p:cNvPr id="457" name="Google Shape;457;p5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8" name="Google Shape;458;p5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9" name="Google Shape;459;p5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0" name="Google Shape;460;p5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1" name="Google Shape;461;p5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5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3" name="Google Shape;463;p5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64" name="Google Shape;464;p54"/>
          <p:cNvSpPr/>
          <p:nvPr>
            <p:ph idx="2" type="pic"/>
          </p:nvPr>
        </p:nvSpPr>
        <p:spPr>
          <a:xfrm>
            <a:off x="6726532" y="2213298"/>
            <a:ext cx="1127104" cy="2008403"/>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465" name="Google Shape;465;p54"/>
          <p:cNvGrpSpPr/>
          <p:nvPr/>
        </p:nvGrpSpPr>
        <p:grpSpPr>
          <a:xfrm>
            <a:off x="5227394" y="1809563"/>
            <a:ext cx="1338431" cy="2814205"/>
            <a:chOff x="5348287" y="496887"/>
            <a:chExt cx="3155950" cy="6635750"/>
          </a:xfrm>
        </p:grpSpPr>
        <p:grpSp>
          <p:nvGrpSpPr>
            <p:cNvPr id="466" name="Google Shape;466;p54"/>
            <p:cNvGrpSpPr/>
            <p:nvPr/>
          </p:nvGrpSpPr>
          <p:grpSpPr>
            <a:xfrm>
              <a:off x="5394325" y="560387"/>
              <a:ext cx="3078163" cy="6540500"/>
              <a:chOff x="5394325" y="560387"/>
              <a:chExt cx="3078163" cy="6540500"/>
            </a:xfrm>
          </p:grpSpPr>
          <p:sp>
            <p:nvSpPr>
              <p:cNvPr id="467" name="Google Shape;467;p5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8" name="Google Shape;468;p5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p5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5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5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p5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3" name="Google Shape;473;p5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4" name="Google Shape;474;p54"/>
          <p:cNvSpPr/>
          <p:nvPr>
            <p:ph idx="3" type="pic"/>
          </p:nvPr>
        </p:nvSpPr>
        <p:spPr>
          <a:xfrm>
            <a:off x="5339526" y="2213298"/>
            <a:ext cx="1127104" cy="2008403"/>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475" name="Google Shape;475;p54"/>
          <p:cNvGrpSpPr/>
          <p:nvPr/>
        </p:nvGrpSpPr>
        <p:grpSpPr>
          <a:xfrm>
            <a:off x="3822535" y="1809563"/>
            <a:ext cx="1338431" cy="2814205"/>
            <a:chOff x="5348287" y="496887"/>
            <a:chExt cx="3155950" cy="6635750"/>
          </a:xfrm>
        </p:grpSpPr>
        <p:grpSp>
          <p:nvGrpSpPr>
            <p:cNvPr id="476" name="Google Shape;476;p54"/>
            <p:cNvGrpSpPr/>
            <p:nvPr/>
          </p:nvGrpSpPr>
          <p:grpSpPr>
            <a:xfrm>
              <a:off x="5394325" y="560387"/>
              <a:ext cx="3078163" cy="6540500"/>
              <a:chOff x="5394325" y="560387"/>
              <a:chExt cx="3078163" cy="6540500"/>
            </a:xfrm>
          </p:grpSpPr>
          <p:sp>
            <p:nvSpPr>
              <p:cNvPr id="477" name="Google Shape;477;p5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5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5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5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5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5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5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4" name="Google Shape;484;p54"/>
          <p:cNvSpPr/>
          <p:nvPr>
            <p:ph idx="4" type="pic"/>
          </p:nvPr>
        </p:nvSpPr>
        <p:spPr>
          <a:xfrm>
            <a:off x="3934667" y="2213298"/>
            <a:ext cx="1127104" cy="2008403"/>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mockup_06">
  <p:cSld name="48_mockup_06">
    <p:spTree>
      <p:nvGrpSpPr>
        <p:cNvPr id="485" name="Shape 485"/>
        <p:cNvGrpSpPr/>
        <p:nvPr/>
      </p:nvGrpSpPr>
      <p:grpSpPr>
        <a:xfrm>
          <a:off x="0" y="0"/>
          <a:ext cx="0" cy="0"/>
          <a:chOff x="0" y="0"/>
          <a:chExt cx="0" cy="0"/>
        </a:xfrm>
      </p:grpSpPr>
      <p:pic>
        <p:nvPicPr>
          <p:cNvPr id="486" name="Google Shape;486;p55"/>
          <p:cNvPicPr preferRelativeResize="0"/>
          <p:nvPr/>
        </p:nvPicPr>
        <p:blipFill rotWithShape="1">
          <a:blip r:embed="rId2">
            <a:alphaModFix/>
          </a:blip>
          <a:srcRect b="0" l="0" r="0" t="0"/>
          <a:stretch/>
        </p:blipFill>
        <p:spPr>
          <a:xfrm>
            <a:off x="2967997" y="3828812"/>
            <a:ext cx="5677705" cy="538199"/>
          </a:xfrm>
          <a:prstGeom prst="rect">
            <a:avLst/>
          </a:prstGeom>
          <a:noFill/>
          <a:ln>
            <a:noFill/>
          </a:ln>
        </p:spPr>
      </p:pic>
      <p:grpSp>
        <p:nvGrpSpPr>
          <p:cNvPr id="487" name="Google Shape;487;p55"/>
          <p:cNvGrpSpPr/>
          <p:nvPr/>
        </p:nvGrpSpPr>
        <p:grpSpPr>
          <a:xfrm rot="5400000">
            <a:off x="4391111" y="2112479"/>
            <a:ext cx="1619501" cy="3405187"/>
            <a:chOff x="1665288" y="496887"/>
            <a:chExt cx="3155950" cy="6635750"/>
          </a:xfrm>
        </p:grpSpPr>
        <p:grpSp>
          <p:nvGrpSpPr>
            <p:cNvPr id="488" name="Google Shape;488;p55"/>
            <p:cNvGrpSpPr/>
            <p:nvPr/>
          </p:nvGrpSpPr>
          <p:grpSpPr>
            <a:xfrm>
              <a:off x="1711325" y="560387"/>
              <a:ext cx="3078163" cy="6540500"/>
              <a:chOff x="1711325" y="560387"/>
              <a:chExt cx="3078163" cy="6540500"/>
            </a:xfrm>
          </p:grpSpPr>
          <p:sp>
            <p:nvSpPr>
              <p:cNvPr id="489" name="Google Shape;489;p55"/>
              <p:cNvSpPr/>
              <p:nvPr/>
            </p:nvSpPr>
            <p:spPr>
              <a:xfrm>
                <a:off x="1711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55"/>
              <p:cNvSpPr/>
              <p:nvPr/>
            </p:nvSpPr>
            <p:spPr>
              <a:xfrm>
                <a:off x="2963863" y="6361112"/>
                <a:ext cx="574674" cy="574674"/>
              </a:xfrm>
              <a:custGeom>
                <a:rect b="b" l="l" r="r" t="t"/>
                <a:pathLst>
                  <a:path extrusionOk="0" h="120000" w="120000">
                    <a:moveTo>
                      <a:pt x="119924" y="59135"/>
                    </a:moveTo>
                    <a:lnTo>
                      <a:pt x="119924" y="59135"/>
                    </a:lnTo>
                    <a:cubicBezTo>
                      <a:pt x="119924" y="93625"/>
                      <a:pt x="93625" y="119924"/>
                      <a:pt x="60788" y="119924"/>
                    </a:cubicBezTo>
                    <a:cubicBezTo>
                      <a:pt x="27952" y="119924"/>
                      <a:pt x="0" y="93625"/>
                      <a:pt x="0" y="59135"/>
                    </a:cubicBezTo>
                    <a:cubicBezTo>
                      <a:pt x="0" y="26299"/>
                      <a:pt x="27952" y="0"/>
                      <a:pt x="60788" y="0"/>
                    </a:cubicBezTo>
                    <a:cubicBezTo>
                      <a:pt x="93625" y="0"/>
                      <a:pt x="119924" y="26299"/>
                      <a:pt x="119924" y="59135"/>
                    </a:cubicBez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55"/>
              <p:cNvSpPr/>
              <p:nvPr/>
            </p:nvSpPr>
            <p:spPr>
              <a:xfrm>
                <a:off x="3144838" y="6534150"/>
                <a:ext cx="220662" cy="228600"/>
              </a:xfrm>
              <a:custGeom>
                <a:rect b="b" l="l" r="r" t="t"/>
                <a:pathLst>
                  <a:path extrusionOk="0" h="120000" w="120000">
                    <a:moveTo>
                      <a:pt x="94006" y="119811"/>
                    </a:moveTo>
                    <a:lnTo>
                      <a:pt x="94006" y="119811"/>
                    </a:lnTo>
                    <a:cubicBezTo>
                      <a:pt x="25602" y="119811"/>
                      <a:pt x="25602" y="119811"/>
                      <a:pt x="25602" y="119811"/>
                    </a:cubicBezTo>
                    <a:cubicBezTo>
                      <a:pt x="8599" y="119811"/>
                      <a:pt x="0" y="107338"/>
                      <a:pt x="0" y="95055"/>
                    </a:cubicBezTo>
                    <a:cubicBezTo>
                      <a:pt x="0" y="24755"/>
                      <a:pt x="0" y="24755"/>
                      <a:pt x="0" y="24755"/>
                    </a:cubicBezTo>
                    <a:cubicBezTo>
                      <a:pt x="0" y="8314"/>
                      <a:pt x="8599" y="0"/>
                      <a:pt x="25602" y="0"/>
                    </a:cubicBezTo>
                    <a:cubicBezTo>
                      <a:pt x="94006" y="0"/>
                      <a:pt x="94006" y="0"/>
                      <a:pt x="94006" y="0"/>
                    </a:cubicBezTo>
                    <a:cubicBezTo>
                      <a:pt x="106905" y="0"/>
                      <a:pt x="119804" y="8314"/>
                      <a:pt x="119804" y="24755"/>
                    </a:cubicBezTo>
                    <a:cubicBezTo>
                      <a:pt x="119804" y="95055"/>
                      <a:pt x="119804" y="95055"/>
                      <a:pt x="119804" y="95055"/>
                    </a:cubicBezTo>
                    <a:cubicBezTo>
                      <a:pt x="119804" y="107338"/>
                      <a:pt x="106905" y="119811"/>
                      <a:pt x="94006" y="119811"/>
                    </a:cubicBezTo>
                    <a:close/>
                    <a:moveTo>
                      <a:pt x="25602" y="8314"/>
                    </a:moveTo>
                    <a:lnTo>
                      <a:pt x="25602" y="8314"/>
                    </a:lnTo>
                    <a:cubicBezTo>
                      <a:pt x="17198" y="8314"/>
                      <a:pt x="8599" y="16629"/>
                      <a:pt x="8599" y="24755"/>
                    </a:cubicBezTo>
                    <a:cubicBezTo>
                      <a:pt x="8599" y="95055"/>
                      <a:pt x="8599" y="95055"/>
                      <a:pt x="8599" y="95055"/>
                    </a:cubicBezTo>
                    <a:cubicBezTo>
                      <a:pt x="8599" y="103370"/>
                      <a:pt x="17198" y="107338"/>
                      <a:pt x="25602" y="107338"/>
                    </a:cubicBezTo>
                    <a:cubicBezTo>
                      <a:pt x="94006" y="107338"/>
                      <a:pt x="94006" y="107338"/>
                      <a:pt x="94006" y="107338"/>
                    </a:cubicBezTo>
                    <a:cubicBezTo>
                      <a:pt x="102605" y="107338"/>
                      <a:pt x="106905" y="103370"/>
                      <a:pt x="106905" y="95055"/>
                    </a:cubicBezTo>
                    <a:cubicBezTo>
                      <a:pt x="106905" y="24755"/>
                      <a:pt x="106905" y="24755"/>
                      <a:pt x="106905" y="24755"/>
                    </a:cubicBezTo>
                    <a:cubicBezTo>
                      <a:pt x="106905" y="16629"/>
                      <a:pt x="102605" y="8314"/>
                      <a:pt x="94006" y="8314"/>
                    </a:cubicBezTo>
                    <a:cubicBezTo>
                      <a:pt x="25602" y="8314"/>
                      <a:pt x="25602" y="8314"/>
                      <a:pt x="25602" y="8314"/>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55"/>
              <p:cNvSpPr/>
              <p:nvPr/>
            </p:nvSpPr>
            <p:spPr>
              <a:xfrm>
                <a:off x="3009900"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017" y="0"/>
                      <a:pt x="119911" y="20000"/>
                      <a:pt x="119911" y="60000"/>
                    </a:cubicBezTo>
                    <a:cubicBezTo>
                      <a:pt x="119911" y="99090"/>
                      <a:pt x="116017"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55"/>
              <p:cNvSpPr/>
              <p:nvPr/>
            </p:nvSpPr>
            <p:spPr>
              <a:xfrm>
                <a:off x="3206750" y="858837"/>
                <a:ext cx="87313" cy="87308"/>
              </a:xfrm>
              <a:custGeom>
                <a:rect b="b" l="l" r="r" t="t"/>
                <a:pathLst>
                  <a:path extrusionOk="0" h="120000" w="120000">
                    <a:moveTo>
                      <a:pt x="64958" y="0"/>
                    </a:moveTo>
                    <a:lnTo>
                      <a:pt x="64958" y="0"/>
                    </a:lnTo>
                    <a:cubicBezTo>
                      <a:pt x="32231" y="0"/>
                      <a:pt x="0" y="21818"/>
                      <a:pt x="0" y="54545"/>
                    </a:cubicBezTo>
                    <a:cubicBezTo>
                      <a:pt x="0" y="65454"/>
                      <a:pt x="0" y="65454"/>
                      <a:pt x="0" y="65454"/>
                    </a:cubicBezTo>
                    <a:cubicBezTo>
                      <a:pt x="0" y="98181"/>
                      <a:pt x="32231"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55"/>
              <p:cNvSpPr/>
              <p:nvPr/>
            </p:nvSpPr>
            <p:spPr>
              <a:xfrm>
                <a:off x="1900238"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55"/>
            <p:cNvSpPr/>
            <p:nvPr/>
          </p:nvSpPr>
          <p:spPr>
            <a:xfrm>
              <a:off x="1665288" y="496887"/>
              <a:ext cx="3155950" cy="6635750"/>
            </a:xfrm>
            <a:custGeom>
              <a:rect b="b" l="l" r="r" t="t"/>
              <a:pathLst>
                <a:path extrusionOk="0" h="120000" w="120000">
                  <a:moveTo>
                    <a:pt x="115196" y="2845"/>
                  </a:moveTo>
                  <a:lnTo>
                    <a:pt x="115196" y="2845"/>
                  </a:lnTo>
                  <a:cubicBezTo>
                    <a:pt x="112212" y="1419"/>
                    <a:pt x="108024" y="566"/>
                    <a:pt x="103234" y="566"/>
                  </a:cubicBezTo>
                  <a:cubicBezTo>
                    <a:pt x="99635" y="566"/>
                    <a:pt x="99635" y="566"/>
                    <a:pt x="99635" y="566"/>
                  </a:cubicBezTo>
                  <a:cubicBezTo>
                    <a:pt x="99635" y="279"/>
                    <a:pt x="99635" y="279"/>
                    <a:pt x="99635" y="279"/>
                  </a:cubicBezTo>
                  <a:cubicBezTo>
                    <a:pt x="99635" y="143"/>
                    <a:pt x="99635" y="0"/>
                    <a:pt x="99347" y="0"/>
                  </a:cubicBezTo>
                  <a:cubicBezTo>
                    <a:pt x="80789" y="0"/>
                    <a:pt x="80789" y="0"/>
                    <a:pt x="80789" y="0"/>
                  </a:cubicBezTo>
                  <a:cubicBezTo>
                    <a:pt x="80488" y="0"/>
                    <a:pt x="80187" y="143"/>
                    <a:pt x="80187" y="279"/>
                  </a:cubicBezTo>
                  <a:cubicBezTo>
                    <a:pt x="80187" y="566"/>
                    <a:pt x="80187" y="566"/>
                    <a:pt x="80187" y="566"/>
                  </a:cubicBezTo>
                  <a:cubicBezTo>
                    <a:pt x="17354" y="566"/>
                    <a:pt x="17354" y="566"/>
                    <a:pt x="17354" y="566"/>
                  </a:cubicBezTo>
                  <a:cubicBezTo>
                    <a:pt x="7773" y="566"/>
                    <a:pt x="588" y="3841"/>
                    <a:pt x="588" y="8542"/>
                  </a:cubicBezTo>
                  <a:cubicBezTo>
                    <a:pt x="588" y="16941"/>
                    <a:pt x="588" y="16941"/>
                    <a:pt x="588" y="16941"/>
                  </a:cubicBezTo>
                  <a:lnTo>
                    <a:pt x="588" y="16941"/>
                  </a:lnTo>
                  <a:cubicBezTo>
                    <a:pt x="301" y="16941"/>
                    <a:pt x="0" y="16941"/>
                    <a:pt x="0" y="17084"/>
                  </a:cubicBezTo>
                  <a:cubicBezTo>
                    <a:pt x="0" y="22064"/>
                    <a:pt x="0" y="22064"/>
                    <a:pt x="0" y="22064"/>
                  </a:cubicBezTo>
                  <a:cubicBezTo>
                    <a:pt x="0" y="22208"/>
                    <a:pt x="301" y="22344"/>
                    <a:pt x="588" y="22344"/>
                  </a:cubicBezTo>
                  <a:lnTo>
                    <a:pt x="588" y="22344"/>
                  </a:lnTo>
                  <a:cubicBezTo>
                    <a:pt x="588" y="24487"/>
                    <a:pt x="588" y="24487"/>
                    <a:pt x="588" y="24487"/>
                  </a:cubicBezTo>
                  <a:lnTo>
                    <a:pt x="588" y="24487"/>
                  </a:lnTo>
                  <a:cubicBezTo>
                    <a:pt x="301" y="24487"/>
                    <a:pt x="0" y="24623"/>
                    <a:pt x="0" y="24766"/>
                  </a:cubicBezTo>
                  <a:cubicBezTo>
                    <a:pt x="0" y="32169"/>
                    <a:pt x="0" y="32169"/>
                    <a:pt x="0" y="32169"/>
                  </a:cubicBezTo>
                  <a:cubicBezTo>
                    <a:pt x="0" y="32312"/>
                    <a:pt x="301" y="32312"/>
                    <a:pt x="588" y="32312"/>
                  </a:cubicBezTo>
                  <a:lnTo>
                    <a:pt x="588" y="32312"/>
                  </a:lnTo>
                  <a:cubicBezTo>
                    <a:pt x="588" y="34305"/>
                    <a:pt x="588" y="34305"/>
                    <a:pt x="588" y="34305"/>
                  </a:cubicBezTo>
                  <a:lnTo>
                    <a:pt x="588" y="34305"/>
                  </a:lnTo>
                  <a:cubicBezTo>
                    <a:pt x="301" y="34305"/>
                    <a:pt x="0" y="34448"/>
                    <a:pt x="0" y="34591"/>
                  </a:cubicBezTo>
                  <a:cubicBezTo>
                    <a:pt x="0" y="42137"/>
                    <a:pt x="0" y="42137"/>
                    <a:pt x="0" y="42137"/>
                  </a:cubicBezTo>
                  <a:cubicBezTo>
                    <a:pt x="0" y="42274"/>
                    <a:pt x="301" y="42274"/>
                    <a:pt x="588" y="42274"/>
                  </a:cubicBezTo>
                  <a:lnTo>
                    <a:pt x="588" y="42274"/>
                  </a:lnTo>
                  <a:cubicBezTo>
                    <a:pt x="588" y="112024"/>
                    <a:pt x="588" y="112024"/>
                    <a:pt x="588" y="112024"/>
                  </a:cubicBezTo>
                  <a:cubicBezTo>
                    <a:pt x="588" y="116432"/>
                    <a:pt x="8074"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6" name="Google Shape;496;p55"/>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7" name="Google Shape;497;p55"/>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498" name="Google Shape;498;p55"/>
          <p:cNvGrpSpPr/>
          <p:nvPr/>
        </p:nvGrpSpPr>
        <p:grpSpPr>
          <a:xfrm>
            <a:off x="6511144" y="1387674"/>
            <a:ext cx="1619501" cy="3405187"/>
            <a:chOff x="5348287" y="496887"/>
            <a:chExt cx="3155950" cy="6635750"/>
          </a:xfrm>
        </p:grpSpPr>
        <p:grpSp>
          <p:nvGrpSpPr>
            <p:cNvPr id="499" name="Google Shape;499;p55"/>
            <p:cNvGrpSpPr/>
            <p:nvPr/>
          </p:nvGrpSpPr>
          <p:grpSpPr>
            <a:xfrm>
              <a:off x="5394325" y="560387"/>
              <a:ext cx="3078163" cy="6540500"/>
              <a:chOff x="5394325" y="560387"/>
              <a:chExt cx="3078163" cy="6540500"/>
            </a:xfrm>
          </p:grpSpPr>
          <p:sp>
            <p:nvSpPr>
              <p:cNvPr id="500" name="Google Shape;500;p55"/>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55"/>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55"/>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55"/>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55"/>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55"/>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06" name="Google Shape;506;p55"/>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07" name="Google Shape;507;p55"/>
          <p:cNvSpPr/>
          <p:nvPr>
            <p:ph idx="2" type="pic"/>
          </p:nvPr>
        </p:nvSpPr>
        <p:spPr>
          <a:xfrm>
            <a:off x="3987998" y="3119691"/>
            <a:ext cx="2427623" cy="138439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8" name="Google Shape;508;p55"/>
          <p:cNvSpPr/>
          <p:nvPr>
            <p:ph idx="3" type="pic"/>
          </p:nvPr>
        </p:nvSpPr>
        <p:spPr>
          <a:xfrm>
            <a:off x="6645117" y="1868773"/>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mockup_06">
  <p:cSld name="6_mockup_06">
    <p:spTree>
      <p:nvGrpSpPr>
        <p:cNvPr id="509" name="Shape 509"/>
        <p:cNvGrpSpPr/>
        <p:nvPr/>
      </p:nvGrpSpPr>
      <p:grpSpPr>
        <a:xfrm>
          <a:off x="0" y="0"/>
          <a:ext cx="0" cy="0"/>
          <a:chOff x="0" y="0"/>
          <a:chExt cx="0" cy="0"/>
        </a:xfrm>
      </p:grpSpPr>
      <p:pic>
        <p:nvPicPr>
          <p:cNvPr id="510" name="Google Shape;510;p56"/>
          <p:cNvPicPr preferRelativeResize="0"/>
          <p:nvPr/>
        </p:nvPicPr>
        <p:blipFill rotWithShape="1">
          <a:blip r:embed="rId2">
            <a:alphaModFix/>
          </a:blip>
          <a:srcRect b="0" l="0" r="0" t="0"/>
          <a:stretch/>
        </p:blipFill>
        <p:spPr>
          <a:xfrm>
            <a:off x="2930388" y="3828812"/>
            <a:ext cx="5677705" cy="538199"/>
          </a:xfrm>
          <a:prstGeom prst="rect">
            <a:avLst/>
          </a:prstGeom>
          <a:noFill/>
          <a:ln>
            <a:noFill/>
          </a:ln>
        </p:spPr>
      </p:pic>
      <p:grpSp>
        <p:nvGrpSpPr>
          <p:cNvPr id="511" name="Google Shape;511;p56"/>
          <p:cNvGrpSpPr/>
          <p:nvPr/>
        </p:nvGrpSpPr>
        <p:grpSpPr>
          <a:xfrm>
            <a:off x="4229622" y="1594491"/>
            <a:ext cx="1487825" cy="2990463"/>
            <a:chOff x="4756180" y="1435219"/>
            <a:chExt cx="1800269" cy="3618460"/>
          </a:xfrm>
        </p:grpSpPr>
        <p:sp>
          <p:nvSpPr>
            <p:cNvPr id="512" name="Google Shape;512;p56"/>
            <p:cNvSpPr/>
            <p:nvPr/>
          </p:nvSpPr>
          <p:spPr>
            <a:xfrm>
              <a:off x="4761557" y="1435219"/>
              <a:ext cx="1791307" cy="3618460"/>
            </a:xfrm>
            <a:custGeom>
              <a:rect b="b" l="l" r="r" t="t"/>
              <a:pathLst>
                <a:path extrusionOk="0" h="120000" w="120000">
                  <a:moveTo>
                    <a:pt x="0" y="5304"/>
                  </a:moveTo>
                  <a:lnTo>
                    <a:pt x="0" y="5304"/>
                  </a:lnTo>
                  <a:cubicBezTo>
                    <a:pt x="190" y="113267"/>
                    <a:pt x="190" y="113267"/>
                    <a:pt x="190" y="113267"/>
                  </a:cubicBezTo>
                  <a:cubicBezTo>
                    <a:pt x="190" y="115828"/>
                    <a:pt x="5746" y="117054"/>
                    <a:pt x="11492" y="117627"/>
                  </a:cubicBezTo>
                  <a:cubicBezTo>
                    <a:pt x="30051" y="119326"/>
                    <a:pt x="92427" y="119993"/>
                    <a:pt x="112701" y="117250"/>
                  </a:cubicBezTo>
                  <a:cubicBezTo>
                    <a:pt x="119986" y="116205"/>
                    <a:pt x="119591" y="112983"/>
                    <a:pt x="119591" y="112606"/>
                  </a:cubicBezTo>
                  <a:cubicBezTo>
                    <a:pt x="119591" y="112040"/>
                    <a:pt x="119591" y="5304"/>
                    <a:pt x="119591" y="5304"/>
                  </a:cubicBezTo>
                  <a:cubicBezTo>
                    <a:pt x="119591" y="5304"/>
                    <a:pt x="119986" y="2278"/>
                    <a:pt x="110604" y="1233"/>
                  </a:cubicBezTo>
                  <a:cubicBezTo>
                    <a:pt x="110604" y="1233"/>
                    <a:pt x="101413" y="572"/>
                    <a:pt x="83426" y="195"/>
                  </a:cubicBezTo>
                  <a:cubicBezTo>
                    <a:pt x="82664" y="195"/>
                    <a:pt x="82282" y="855"/>
                    <a:pt x="81139" y="761"/>
                  </a:cubicBezTo>
                  <a:cubicBezTo>
                    <a:pt x="79600" y="761"/>
                    <a:pt x="79409" y="101"/>
                    <a:pt x="78456" y="101"/>
                  </a:cubicBezTo>
                  <a:cubicBezTo>
                    <a:pt x="73486" y="0"/>
                    <a:pt x="68122" y="0"/>
                    <a:pt x="62008" y="0"/>
                  </a:cubicBezTo>
                  <a:cubicBezTo>
                    <a:pt x="30241" y="0"/>
                    <a:pt x="18368" y="478"/>
                    <a:pt x="6508" y="1711"/>
                  </a:cubicBezTo>
                  <a:cubicBezTo>
                    <a:pt x="3826" y="1900"/>
                    <a:pt x="0" y="3511"/>
                    <a:pt x="0" y="5304"/>
                  </a:cubicBezTo>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3" name="Google Shape;513;p56"/>
            <p:cNvSpPr/>
            <p:nvPr/>
          </p:nvSpPr>
          <p:spPr>
            <a:xfrm>
              <a:off x="4984687" y="1644008"/>
              <a:ext cx="343206" cy="345894"/>
            </a:xfrm>
            <a:custGeom>
              <a:rect b="b" l="l" r="r" t="t"/>
              <a:pathLst>
                <a:path extrusionOk="0" h="120000" w="120000">
                  <a:moveTo>
                    <a:pt x="119928" y="59470"/>
                  </a:moveTo>
                  <a:lnTo>
                    <a:pt x="119928" y="59470"/>
                  </a:lnTo>
                  <a:cubicBezTo>
                    <a:pt x="119928" y="93121"/>
                    <a:pt x="92985" y="119929"/>
                    <a:pt x="59928" y="119929"/>
                  </a:cubicBezTo>
                  <a:cubicBezTo>
                    <a:pt x="27014" y="119929"/>
                    <a:pt x="0" y="93121"/>
                    <a:pt x="0" y="59470"/>
                  </a:cubicBezTo>
                  <a:cubicBezTo>
                    <a:pt x="0" y="26737"/>
                    <a:pt x="27014" y="0"/>
                    <a:pt x="59928" y="0"/>
                  </a:cubicBezTo>
                  <a:cubicBezTo>
                    <a:pt x="92985" y="0"/>
                    <a:pt x="119928" y="26737"/>
                    <a:pt x="119928" y="5947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5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5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noFill/>
            <a:ln cap="flat" cmpd="sng" w="15100">
              <a:solidFill>
                <a:srgbClr val="1E1E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56"/>
            <p:cNvSpPr/>
            <p:nvPr/>
          </p:nvSpPr>
          <p:spPr>
            <a:xfrm>
              <a:off x="5104764" y="2032916"/>
              <a:ext cx="103052" cy="100362"/>
            </a:xfrm>
            <a:custGeom>
              <a:rect b="b" l="l" r="r" t="t"/>
              <a:pathLst>
                <a:path extrusionOk="0" h="120000" w="120000">
                  <a:moveTo>
                    <a:pt x="0" y="58292"/>
                  </a:moveTo>
                  <a:lnTo>
                    <a:pt x="0" y="58292"/>
                  </a:lnTo>
                  <a:cubicBezTo>
                    <a:pt x="0" y="92439"/>
                    <a:pt x="26508" y="119756"/>
                    <a:pt x="59644" y="119756"/>
                  </a:cubicBezTo>
                  <a:cubicBezTo>
                    <a:pt x="93017" y="119756"/>
                    <a:pt x="119763" y="92439"/>
                    <a:pt x="119763" y="58292"/>
                  </a:cubicBezTo>
                  <a:cubicBezTo>
                    <a:pt x="119763" y="27317"/>
                    <a:pt x="93017" y="0"/>
                    <a:pt x="59644" y="0"/>
                  </a:cubicBezTo>
                  <a:cubicBezTo>
                    <a:pt x="26508" y="0"/>
                    <a:pt x="0" y="27317"/>
                    <a:pt x="0" y="58292"/>
                  </a:cubicBezTo>
                </a:path>
              </a:pathLst>
            </a:custGeom>
            <a:solidFill>
              <a:srgbClr val="1A17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5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solidFill>
              <a:srgbClr val="0D0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5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noFill/>
            <a:ln cap="flat" cmpd="sng" w="9525">
              <a:solidFill>
                <a:srgbClr val="3C3C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519" name="Google Shape;519;p56"/>
            <p:cNvCxnSpPr/>
            <p:nvPr/>
          </p:nvCxnSpPr>
          <p:spPr>
            <a:xfrm>
              <a:off x="4756180" y="1881475"/>
              <a:ext cx="896" cy="223128"/>
            </a:xfrm>
            <a:prstGeom prst="straightConnector1">
              <a:avLst/>
            </a:prstGeom>
            <a:noFill/>
            <a:ln cap="flat" cmpd="sng" w="15100">
              <a:solidFill>
                <a:srgbClr val="36090A"/>
              </a:solidFill>
              <a:prstDash val="solid"/>
              <a:round/>
              <a:headEnd len="sm" w="sm" type="none"/>
              <a:tailEnd len="sm" w="sm" type="none"/>
            </a:ln>
          </p:spPr>
        </p:cxnSp>
        <p:cxnSp>
          <p:nvCxnSpPr>
            <p:cNvPr id="520" name="Google Shape;520;p56"/>
            <p:cNvCxnSpPr/>
            <p:nvPr/>
          </p:nvCxnSpPr>
          <p:spPr>
            <a:xfrm>
              <a:off x="6555553" y="1867140"/>
              <a:ext cx="896" cy="799320"/>
            </a:xfrm>
            <a:prstGeom prst="straightConnector1">
              <a:avLst/>
            </a:prstGeom>
            <a:noFill/>
            <a:ln cap="flat" cmpd="sng" w="15100">
              <a:solidFill>
                <a:srgbClr val="36090A"/>
              </a:solidFill>
              <a:prstDash val="solid"/>
              <a:round/>
              <a:headEnd len="sm" w="sm" type="none"/>
              <a:tailEnd len="sm" w="sm" type="none"/>
            </a:ln>
          </p:spPr>
        </p:cxnSp>
      </p:grpSp>
      <p:grpSp>
        <p:nvGrpSpPr>
          <p:cNvPr id="521" name="Google Shape;521;p56"/>
          <p:cNvGrpSpPr/>
          <p:nvPr/>
        </p:nvGrpSpPr>
        <p:grpSpPr>
          <a:xfrm>
            <a:off x="5182124" y="1439862"/>
            <a:ext cx="1635798" cy="3289510"/>
            <a:chOff x="2802391" y="1411404"/>
            <a:chExt cx="1799378" cy="3618460"/>
          </a:xfrm>
        </p:grpSpPr>
        <p:cxnSp>
          <p:nvCxnSpPr>
            <p:cNvPr id="522" name="Google Shape;522;p56"/>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523" name="Google Shape;523;p56"/>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524" name="Google Shape;524;p56"/>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56"/>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56"/>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56"/>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56"/>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56"/>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56"/>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31" name="Google Shape;531;p56"/>
          <p:cNvSpPr/>
          <p:nvPr>
            <p:ph idx="2" type="pic"/>
          </p:nvPr>
        </p:nvSpPr>
        <p:spPr>
          <a:xfrm>
            <a:off x="5241214" y="1701708"/>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2" name="Google Shape;532;p56"/>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3" name="Google Shape;533;p56"/>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mockup_06">
  <p:cSld name="4_mockup_06">
    <p:spTree>
      <p:nvGrpSpPr>
        <p:cNvPr id="534" name="Shape 534"/>
        <p:cNvGrpSpPr/>
        <p:nvPr/>
      </p:nvGrpSpPr>
      <p:grpSpPr>
        <a:xfrm>
          <a:off x="0" y="0"/>
          <a:ext cx="0" cy="0"/>
          <a:chOff x="0" y="0"/>
          <a:chExt cx="0" cy="0"/>
        </a:xfrm>
      </p:grpSpPr>
      <p:pic>
        <p:nvPicPr>
          <p:cNvPr id="535" name="Google Shape;535;p57"/>
          <p:cNvPicPr preferRelativeResize="0"/>
          <p:nvPr/>
        </p:nvPicPr>
        <p:blipFill rotWithShape="1">
          <a:blip r:embed="rId2">
            <a:alphaModFix/>
          </a:blip>
          <a:srcRect b="0" l="0" r="0" t="0"/>
          <a:stretch/>
        </p:blipFill>
        <p:spPr>
          <a:xfrm>
            <a:off x="2353291" y="3402167"/>
            <a:ext cx="6870024" cy="651220"/>
          </a:xfrm>
          <a:prstGeom prst="rect">
            <a:avLst/>
          </a:prstGeom>
          <a:noFill/>
          <a:ln>
            <a:noFill/>
          </a:ln>
        </p:spPr>
      </p:pic>
      <p:sp>
        <p:nvSpPr>
          <p:cNvPr id="536" name="Google Shape;536;p57"/>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7" name="Google Shape;537;p57"/>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538" name="Google Shape;538;p57"/>
          <p:cNvGrpSpPr/>
          <p:nvPr/>
        </p:nvGrpSpPr>
        <p:grpSpPr>
          <a:xfrm>
            <a:off x="4292785" y="1316133"/>
            <a:ext cx="3861305" cy="3242995"/>
            <a:chOff x="1554162" y="1203325"/>
            <a:chExt cx="6840537" cy="5745163"/>
          </a:xfrm>
        </p:grpSpPr>
        <p:sp>
          <p:nvSpPr>
            <p:cNvPr id="539" name="Google Shape;539;p57"/>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57"/>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57"/>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57"/>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57"/>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57"/>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45" name="Google Shape;545;p57"/>
          <p:cNvSpPr/>
          <p:nvPr>
            <p:ph idx="2" type="pic"/>
          </p:nvPr>
        </p:nvSpPr>
        <p:spPr>
          <a:xfrm>
            <a:off x="4473666" y="1482432"/>
            <a:ext cx="3496829" cy="19814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546" name="Google Shape;546;p57"/>
          <p:cNvGrpSpPr/>
          <p:nvPr/>
        </p:nvGrpSpPr>
        <p:grpSpPr>
          <a:xfrm>
            <a:off x="2978609" y="2321866"/>
            <a:ext cx="1398954" cy="2075105"/>
            <a:chOff x="1463675" y="1554162"/>
            <a:chExt cx="2998785" cy="4448175"/>
          </a:xfrm>
        </p:grpSpPr>
        <p:sp>
          <p:nvSpPr>
            <p:cNvPr id="547" name="Google Shape;547;p57"/>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57"/>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57"/>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57"/>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57"/>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57"/>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57"/>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57"/>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57"/>
          <p:cNvSpPr/>
          <p:nvPr>
            <p:ph idx="3" type="pic"/>
          </p:nvPr>
        </p:nvSpPr>
        <p:spPr>
          <a:xfrm>
            <a:off x="3040550" y="2513874"/>
            <a:ext cx="1274255" cy="168467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556" name="Google Shape;556;p57"/>
          <p:cNvGrpSpPr/>
          <p:nvPr/>
        </p:nvGrpSpPr>
        <p:grpSpPr>
          <a:xfrm>
            <a:off x="8065857" y="3073508"/>
            <a:ext cx="755509" cy="1588541"/>
            <a:chOff x="5348287" y="496887"/>
            <a:chExt cx="3155950" cy="6635750"/>
          </a:xfrm>
        </p:grpSpPr>
        <p:grpSp>
          <p:nvGrpSpPr>
            <p:cNvPr id="557" name="Google Shape;557;p57"/>
            <p:cNvGrpSpPr/>
            <p:nvPr/>
          </p:nvGrpSpPr>
          <p:grpSpPr>
            <a:xfrm>
              <a:off x="5394325" y="560387"/>
              <a:ext cx="3078163" cy="6540500"/>
              <a:chOff x="5394325" y="560387"/>
              <a:chExt cx="3078163" cy="6540500"/>
            </a:xfrm>
          </p:grpSpPr>
          <p:sp>
            <p:nvSpPr>
              <p:cNvPr id="558" name="Google Shape;558;p57"/>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57"/>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57"/>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57"/>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57"/>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p57"/>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64" name="Google Shape;564;p57"/>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65" name="Google Shape;565;p57"/>
          <p:cNvSpPr/>
          <p:nvPr>
            <p:ph idx="4" type="pic"/>
          </p:nvPr>
        </p:nvSpPr>
        <p:spPr>
          <a:xfrm>
            <a:off x="8125313" y="3294526"/>
            <a:ext cx="636223" cy="11336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mockup_06">
  <p:cSld name="52_mockup_06">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2">
            <a:alphaModFix/>
          </a:blip>
          <a:srcRect b="0" l="0" r="0" t="0"/>
          <a:stretch/>
        </p:blipFill>
        <p:spPr>
          <a:xfrm>
            <a:off x="2642007" y="3801903"/>
            <a:ext cx="6245475" cy="592019"/>
          </a:xfrm>
          <a:prstGeom prst="rect">
            <a:avLst/>
          </a:prstGeom>
          <a:noFill/>
          <a:ln>
            <a:noFill/>
          </a:ln>
        </p:spPr>
      </p:pic>
      <p:sp>
        <p:nvSpPr>
          <p:cNvPr id="568" name="Google Shape;568;p58"/>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9" name="Google Shape;569;p58"/>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570" name="Google Shape;570;p58"/>
          <p:cNvGrpSpPr/>
          <p:nvPr/>
        </p:nvGrpSpPr>
        <p:grpSpPr>
          <a:xfrm>
            <a:off x="3750213" y="1553006"/>
            <a:ext cx="5139396" cy="2947189"/>
            <a:chOff x="1573212" y="2011363"/>
            <a:chExt cx="6840537" cy="3922710"/>
          </a:xfrm>
        </p:grpSpPr>
        <p:sp>
          <p:nvSpPr>
            <p:cNvPr id="571" name="Google Shape;571;p58"/>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2" name="Google Shape;572;p58"/>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58"/>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58"/>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58"/>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58"/>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58"/>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78" name="Google Shape;578;p58"/>
          <p:cNvSpPr/>
          <p:nvPr>
            <p:ph idx="2" type="pic"/>
          </p:nvPr>
        </p:nvSpPr>
        <p:spPr>
          <a:xfrm>
            <a:off x="4361632" y="1672808"/>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579" name="Google Shape;579;p58"/>
          <p:cNvGrpSpPr/>
          <p:nvPr/>
        </p:nvGrpSpPr>
        <p:grpSpPr>
          <a:xfrm>
            <a:off x="3297737" y="2523633"/>
            <a:ext cx="1005583" cy="2114354"/>
            <a:chOff x="5348287" y="496887"/>
            <a:chExt cx="3155950" cy="6635750"/>
          </a:xfrm>
        </p:grpSpPr>
        <p:grpSp>
          <p:nvGrpSpPr>
            <p:cNvPr id="580" name="Google Shape;580;p58"/>
            <p:cNvGrpSpPr/>
            <p:nvPr/>
          </p:nvGrpSpPr>
          <p:grpSpPr>
            <a:xfrm>
              <a:off x="5394325" y="560387"/>
              <a:ext cx="3078163" cy="6540500"/>
              <a:chOff x="5394325" y="560387"/>
              <a:chExt cx="3078163" cy="6540500"/>
            </a:xfrm>
          </p:grpSpPr>
          <p:sp>
            <p:nvSpPr>
              <p:cNvPr id="581" name="Google Shape;581;p58"/>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58"/>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p58"/>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58"/>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5" name="Google Shape;585;p58"/>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6" name="Google Shape;586;p58"/>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7" name="Google Shape;587;p58"/>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58"/>
          <p:cNvSpPr/>
          <p:nvPr>
            <p:ph idx="3" type="pic"/>
          </p:nvPr>
        </p:nvSpPr>
        <p:spPr>
          <a:xfrm>
            <a:off x="3383592" y="2827171"/>
            <a:ext cx="846812" cy="1508943"/>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mockup_06">
  <p:cSld name="7_mockup_06">
    <p:spTree>
      <p:nvGrpSpPr>
        <p:cNvPr id="589" name="Shape 589"/>
        <p:cNvGrpSpPr/>
        <p:nvPr/>
      </p:nvGrpSpPr>
      <p:grpSpPr>
        <a:xfrm>
          <a:off x="0" y="0"/>
          <a:ext cx="0" cy="0"/>
          <a:chOff x="0" y="0"/>
          <a:chExt cx="0" cy="0"/>
        </a:xfrm>
      </p:grpSpPr>
      <p:pic>
        <p:nvPicPr>
          <p:cNvPr id="590" name="Google Shape;590;p59"/>
          <p:cNvPicPr preferRelativeResize="0"/>
          <p:nvPr/>
        </p:nvPicPr>
        <p:blipFill rotWithShape="1">
          <a:blip r:embed="rId2">
            <a:alphaModFix/>
          </a:blip>
          <a:srcRect b="0" l="0" r="0" t="0"/>
          <a:stretch/>
        </p:blipFill>
        <p:spPr>
          <a:xfrm>
            <a:off x="2680638" y="3801903"/>
            <a:ext cx="6245475" cy="592019"/>
          </a:xfrm>
          <a:prstGeom prst="rect">
            <a:avLst/>
          </a:prstGeom>
          <a:noFill/>
          <a:ln>
            <a:noFill/>
          </a:ln>
        </p:spPr>
      </p:pic>
      <p:pic>
        <p:nvPicPr>
          <p:cNvPr id="591" name="Google Shape;591;p59"/>
          <p:cNvPicPr preferRelativeResize="0"/>
          <p:nvPr/>
        </p:nvPicPr>
        <p:blipFill rotWithShape="1">
          <a:blip r:embed="rId3">
            <a:alphaModFix/>
          </a:blip>
          <a:srcRect b="0" l="0" r="0" t="0"/>
          <a:stretch/>
        </p:blipFill>
        <p:spPr>
          <a:xfrm>
            <a:off x="3221222" y="1665233"/>
            <a:ext cx="4220016" cy="2903370"/>
          </a:xfrm>
          <a:prstGeom prst="rect">
            <a:avLst/>
          </a:prstGeom>
          <a:noFill/>
          <a:ln>
            <a:noFill/>
          </a:ln>
        </p:spPr>
      </p:pic>
      <p:sp>
        <p:nvSpPr>
          <p:cNvPr id="592" name="Google Shape;592;p59"/>
          <p:cNvSpPr/>
          <p:nvPr>
            <p:ph idx="2" type="pic"/>
          </p:nvPr>
        </p:nvSpPr>
        <p:spPr>
          <a:xfrm>
            <a:off x="3253083" y="1980691"/>
            <a:ext cx="3727499" cy="256377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593" name="Google Shape;593;p59"/>
          <p:cNvPicPr preferRelativeResize="0"/>
          <p:nvPr/>
        </p:nvPicPr>
        <p:blipFill rotWithShape="1">
          <a:blip r:embed="rId4">
            <a:alphaModFix/>
          </a:blip>
          <a:srcRect b="0" l="0" r="0" t="0"/>
          <a:stretch/>
        </p:blipFill>
        <p:spPr>
          <a:xfrm>
            <a:off x="6980584" y="1759508"/>
            <a:ext cx="1632206" cy="2903370"/>
          </a:xfrm>
          <a:prstGeom prst="rect">
            <a:avLst/>
          </a:prstGeom>
          <a:noFill/>
          <a:ln>
            <a:noFill/>
          </a:ln>
        </p:spPr>
      </p:pic>
      <p:sp>
        <p:nvSpPr>
          <p:cNvPr id="594" name="Google Shape;594;p59"/>
          <p:cNvSpPr/>
          <p:nvPr>
            <p:ph idx="3" type="pic"/>
          </p:nvPr>
        </p:nvSpPr>
        <p:spPr>
          <a:xfrm>
            <a:off x="7008014" y="2058690"/>
            <a:ext cx="1578252" cy="257714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5" name="Google Shape;595;p59"/>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6" name="Google Shape;596;p59"/>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mockup_06">
  <p:cSld name="28_mockup_06">
    <p:spTree>
      <p:nvGrpSpPr>
        <p:cNvPr id="597" name="Shape 597"/>
        <p:cNvGrpSpPr/>
        <p:nvPr/>
      </p:nvGrpSpPr>
      <p:grpSpPr>
        <a:xfrm>
          <a:off x="0" y="0"/>
          <a:ext cx="0" cy="0"/>
          <a:chOff x="0" y="0"/>
          <a:chExt cx="0" cy="0"/>
        </a:xfrm>
      </p:grpSpPr>
      <p:pic>
        <p:nvPicPr>
          <p:cNvPr id="598" name="Google Shape;598;p60"/>
          <p:cNvPicPr preferRelativeResize="0"/>
          <p:nvPr/>
        </p:nvPicPr>
        <p:blipFill rotWithShape="1">
          <a:blip r:embed="rId2">
            <a:alphaModFix/>
          </a:blip>
          <a:srcRect b="0" l="0" r="0" t="0"/>
          <a:stretch/>
        </p:blipFill>
        <p:spPr>
          <a:xfrm>
            <a:off x="2939166" y="3828812"/>
            <a:ext cx="5677705" cy="538199"/>
          </a:xfrm>
          <a:prstGeom prst="rect">
            <a:avLst/>
          </a:prstGeom>
          <a:noFill/>
          <a:ln>
            <a:noFill/>
          </a:ln>
        </p:spPr>
      </p:pic>
      <p:pic>
        <p:nvPicPr>
          <p:cNvPr id="599" name="Google Shape;599;p60"/>
          <p:cNvPicPr preferRelativeResize="0"/>
          <p:nvPr/>
        </p:nvPicPr>
        <p:blipFill rotWithShape="1">
          <a:blip r:embed="rId3">
            <a:alphaModFix/>
          </a:blip>
          <a:srcRect b="0" l="0" r="0" t="0"/>
          <a:stretch/>
        </p:blipFill>
        <p:spPr>
          <a:xfrm>
            <a:off x="4795923" y="1242562"/>
            <a:ext cx="1974970" cy="3513079"/>
          </a:xfrm>
          <a:prstGeom prst="rect">
            <a:avLst/>
          </a:prstGeom>
          <a:noFill/>
          <a:ln>
            <a:noFill/>
          </a:ln>
        </p:spPr>
      </p:pic>
      <p:sp>
        <p:nvSpPr>
          <p:cNvPr id="600" name="Google Shape;600;p60"/>
          <p:cNvSpPr/>
          <p:nvPr>
            <p:ph idx="2" type="pic"/>
          </p:nvPr>
        </p:nvSpPr>
        <p:spPr>
          <a:xfrm>
            <a:off x="4829021" y="1605528"/>
            <a:ext cx="1909685" cy="311834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1" name="Google Shape;601;p60"/>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2" name="Google Shape;602;p60"/>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01">
  <p:cSld name="Blank_01">
    <p:spTree>
      <p:nvGrpSpPr>
        <p:cNvPr id="36" name="Shape 36"/>
        <p:cNvGrpSpPr/>
        <p:nvPr/>
      </p:nvGrpSpPr>
      <p:grpSpPr>
        <a:xfrm>
          <a:off x="0" y="0"/>
          <a:ext cx="0" cy="0"/>
          <a:chOff x="0" y="0"/>
          <a:chExt cx="0" cy="0"/>
        </a:xfrm>
      </p:grpSpPr>
      <p:sp>
        <p:nvSpPr>
          <p:cNvPr id="37" name="Google Shape;37;p7"/>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mockup_06">
  <p:cSld name="50_mockup_06">
    <p:spTree>
      <p:nvGrpSpPr>
        <p:cNvPr id="603" name="Shape 603"/>
        <p:cNvGrpSpPr/>
        <p:nvPr/>
      </p:nvGrpSpPr>
      <p:grpSpPr>
        <a:xfrm>
          <a:off x="0" y="0"/>
          <a:ext cx="0" cy="0"/>
          <a:chOff x="0" y="0"/>
          <a:chExt cx="0" cy="0"/>
        </a:xfrm>
      </p:grpSpPr>
      <p:pic>
        <p:nvPicPr>
          <p:cNvPr id="604" name="Google Shape;604;p61"/>
          <p:cNvPicPr preferRelativeResize="0"/>
          <p:nvPr/>
        </p:nvPicPr>
        <p:blipFill rotWithShape="1">
          <a:blip r:embed="rId2">
            <a:alphaModFix/>
          </a:blip>
          <a:srcRect b="0" l="0" r="0" t="0"/>
          <a:stretch/>
        </p:blipFill>
        <p:spPr>
          <a:xfrm>
            <a:off x="2947233" y="3828812"/>
            <a:ext cx="5677705" cy="538199"/>
          </a:xfrm>
          <a:prstGeom prst="rect">
            <a:avLst/>
          </a:prstGeom>
          <a:noFill/>
          <a:ln>
            <a:noFill/>
          </a:ln>
        </p:spPr>
      </p:pic>
      <p:pic>
        <p:nvPicPr>
          <p:cNvPr id="605" name="Google Shape;605;p61"/>
          <p:cNvPicPr preferRelativeResize="0"/>
          <p:nvPr/>
        </p:nvPicPr>
        <p:blipFill rotWithShape="1">
          <a:blip r:embed="rId3">
            <a:alphaModFix/>
          </a:blip>
          <a:srcRect b="0" l="0" r="0" t="0"/>
          <a:stretch/>
        </p:blipFill>
        <p:spPr>
          <a:xfrm>
            <a:off x="3467023" y="1407175"/>
            <a:ext cx="4642016" cy="3193708"/>
          </a:xfrm>
          <a:prstGeom prst="rect">
            <a:avLst/>
          </a:prstGeom>
          <a:noFill/>
          <a:ln>
            <a:noFill/>
          </a:ln>
        </p:spPr>
      </p:pic>
      <p:sp>
        <p:nvSpPr>
          <p:cNvPr id="606" name="Google Shape;606;p61"/>
          <p:cNvSpPr/>
          <p:nvPr>
            <p:ph idx="2" type="pic"/>
          </p:nvPr>
        </p:nvSpPr>
        <p:spPr>
          <a:xfrm>
            <a:off x="3505335" y="1754441"/>
            <a:ext cx="4577401" cy="28188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61"/>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8" name="Google Shape;608;p61"/>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mockup_06">
  <p:cSld name="51_mockup_06">
    <p:spTree>
      <p:nvGrpSpPr>
        <p:cNvPr id="609" name="Shape 609"/>
        <p:cNvGrpSpPr/>
        <p:nvPr/>
      </p:nvGrpSpPr>
      <p:grpSpPr>
        <a:xfrm>
          <a:off x="0" y="0"/>
          <a:ext cx="0" cy="0"/>
          <a:chOff x="0" y="0"/>
          <a:chExt cx="0" cy="0"/>
        </a:xfrm>
      </p:grpSpPr>
      <p:pic>
        <p:nvPicPr>
          <p:cNvPr id="610" name="Google Shape;610;p62"/>
          <p:cNvPicPr preferRelativeResize="0"/>
          <p:nvPr/>
        </p:nvPicPr>
        <p:blipFill rotWithShape="1">
          <a:blip r:embed="rId2">
            <a:alphaModFix/>
          </a:blip>
          <a:srcRect b="0" l="0" r="0" t="0"/>
          <a:stretch/>
        </p:blipFill>
        <p:spPr>
          <a:xfrm>
            <a:off x="2953283" y="3828812"/>
            <a:ext cx="5677705" cy="538199"/>
          </a:xfrm>
          <a:prstGeom prst="rect">
            <a:avLst/>
          </a:prstGeom>
          <a:noFill/>
          <a:ln>
            <a:noFill/>
          </a:ln>
        </p:spPr>
      </p:pic>
      <p:pic>
        <p:nvPicPr>
          <p:cNvPr id="611" name="Google Shape;611;p62"/>
          <p:cNvPicPr preferRelativeResize="0"/>
          <p:nvPr/>
        </p:nvPicPr>
        <p:blipFill rotWithShape="1">
          <a:blip r:embed="rId3">
            <a:alphaModFix/>
          </a:blip>
          <a:srcRect b="0" l="0" r="0" t="0"/>
          <a:stretch/>
        </p:blipFill>
        <p:spPr>
          <a:xfrm>
            <a:off x="4708760" y="1146229"/>
            <a:ext cx="2151380" cy="3702047"/>
          </a:xfrm>
          <a:prstGeom prst="rect">
            <a:avLst/>
          </a:prstGeom>
          <a:noFill/>
          <a:ln>
            <a:noFill/>
          </a:ln>
        </p:spPr>
      </p:pic>
      <p:sp>
        <p:nvSpPr>
          <p:cNvPr id="612" name="Google Shape;612;p62"/>
          <p:cNvSpPr/>
          <p:nvPr>
            <p:ph idx="2" type="pic"/>
          </p:nvPr>
        </p:nvSpPr>
        <p:spPr>
          <a:xfrm>
            <a:off x="4929201" y="1622108"/>
            <a:ext cx="1709736" cy="276457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3" name="Google Shape;613;p62"/>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4" name="Google Shape;614;p62"/>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mockup_06">
  <p:cSld name="5_mockup_06">
    <p:spTree>
      <p:nvGrpSpPr>
        <p:cNvPr id="615" name="Shape 615"/>
        <p:cNvGrpSpPr/>
        <p:nvPr/>
      </p:nvGrpSpPr>
      <p:grpSpPr>
        <a:xfrm>
          <a:off x="0" y="0"/>
          <a:ext cx="0" cy="0"/>
          <a:chOff x="0" y="0"/>
          <a:chExt cx="0" cy="0"/>
        </a:xfrm>
      </p:grpSpPr>
      <p:pic>
        <p:nvPicPr>
          <p:cNvPr id="616" name="Google Shape;616;p63"/>
          <p:cNvPicPr preferRelativeResize="0"/>
          <p:nvPr/>
        </p:nvPicPr>
        <p:blipFill rotWithShape="1">
          <a:blip r:embed="rId2">
            <a:alphaModFix/>
          </a:blip>
          <a:srcRect b="0" l="0" r="0" t="0"/>
          <a:stretch/>
        </p:blipFill>
        <p:spPr>
          <a:xfrm>
            <a:off x="2931166" y="3828812"/>
            <a:ext cx="5677705" cy="538199"/>
          </a:xfrm>
          <a:prstGeom prst="rect">
            <a:avLst/>
          </a:prstGeom>
          <a:noFill/>
          <a:ln>
            <a:noFill/>
          </a:ln>
        </p:spPr>
      </p:pic>
      <p:pic>
        <p:nvPicPr>
          <p:cNvPr id="617" name="Google Shape;617;p63"/>
          <p:cNvPicPr preferRelativeResize="0"/>
          <p:nvPr/>
        </p:nvPicPr>
        <p:blipFill rotWithShape="1">
          <a:blip r:embed="rId3">
            <a:alphaModFix/>
          </a:blip>
          <a:srcRect b="0" l="0" r="0" t="0"/>
          <a:stretch/>
        </p:blipFill>
        <p:spPr>
          <a:xfrm>
            <a:off x="4644700" y="596827"/>
            <a:ext cx="2220479" cy="4250826"/>
          </a:xfrm>
          <a:prstGeom prst="rect">
            <a:avLst/>
          </a:prstGeom>
          <a:noFill/>
          <a:ln>
            <a:noFill/>
          </a:ln>
        </p:spPr>
      </p:pic>
      <p:sp>
        <p:nvSpPr>
          <p:cNvPr id="618" name="Google Shape;618;p63"/>
          <p:cNvSpPr/>
          <p:nvPr>
            <p:ph idx="2" type="pic"/>
          </p:nvPr>
        </p:nvSpPr>
        <p:spPr>
          <a:xfrm>
            <a:off x="4825764" y="1355032"/>
            <a:ext cx="1869247" cy="312689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9" name="Google Shape;619;p63"/>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20" name="Google Shape;620;p63"/>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mockup_06">
  <p:cSld name="26_mockup_06">
    <p:spTree>
      <p:nvGrpSpPr>
        <p:cNvPr id="621" name="Shape 621"/>
        <p:cNvGrpSpPr/>
        <p:nvPr/>
      </p:nvGrpSpPr>
      <p:grpSpPr>
        <a:xfrm>
          <a:off x="0" y="0"/>
          <a:ext cx="0" cy="0"/>
          <a:chOff x="0" y="0"/>
          <a:chExt cx="0" cy="0"/>
        </a:xfrm>
      </p:grpSpPr>
      <p:pic>
        <p:nvPicPr>
          <p:cNvPr id="622" name="Google Shape;622;p64"/>
          <p:cNvPicPr preferRelativeResize="0"/>
          <p:nvPr/>
        </p:nvPicPr>
        <p:blipFill rotWithShape="1">
          <a:blip r:embed="rId2">
            <a:alphaModFix/>
          </a:blip>
          <a:srcRect b="0" l="0" r="0" t="0"/>
          <a:stretch/>
        </p:blipFill>
        <p:spPr>
          <a:xfrm>
            <a:off x="2938290" y="3829017"/>
            <a:ext cx="5677705" cy="538199"/>
          </a:xfrm>
          <a:prstGeom prst="rect">
            <a:avLst/>
          </a:prstGeom>
          <a:noFill/>
          <a:ln>
            <a:noFill/>
          </a:ln>
        </p:spPr>
      </p:pic>
      <p:grpSp>
        <p:nvGrpSpPr>
          <p:cNvPr id="623" name="Google Shape;623;p64"/>
          <p:cNvGrpSpPr/>
          <p:nvPr/>
        </p:nvGrpSpPr>
        <p:grpSpPr>
          <a:xfrm>
            <a:off x="4561266" y="1588635"/>
            <a:ext cx="2430882" cy="3117621"/>
            <a:chOff x="2852738" y="509587"/>
            <a:chExt cx="4737100" cy="6075362"/>
          </a:xfrm>
        </p:grpSpPr>
        <p:pic>
          <p:nvPicPr>
            <p:cNvPr id="624" name="Google Shape;624;p64"/>
            <p:cNvPicPr preferRelativeResize="0"/>
            <p:nvPr/>
          </p:nvPicPr>
          <p:blipFill rotWithShape="1">
            <a:blip r:embed="rId3">
              <a:alphaModFix/>
            </a:blip>
            <a:srcRect b="0" l="0" r="0" t="0"/>
            <a:stretch/>
          </p:blipFill>
          <p:spPr>
            <a:xfrm>
              <a:off x="2959100" y="622300"/>
              <a:ext cx="4518025" cy="5870574"/>
            </a:xfrm>
            <a:prstGeom prst="rect">
              <a:avLst/>
            </a:prstGeom>
            <a:noFill/>
            <a:ln>
              <a:noFill/>
            </a:ln>
          </p:spPr>
        </p:pic>
        <p:pic>
          <p:nvPicPr>
            <p:cNvPr id="625" name="Google Shape;625;p64"/>
            <p:cNvPicPr preferRelativeResize="0"/>
            <p:nvPr/>
          </p:nvPicPr>
          <p:blipFill rotWithShape="1">
            <a:blip r:embed="rId4">
              <a:alphaModFix/>
            </a:blip>
            <a:srcRect b="0" l="0" r="0" t="0"/>
            <a:stretch/>
          </p:blipFill>
          <p:spPr>
            <a:xfrm>
              <a:off x="2959100" y="622300"/>
              <a:ext cx="4518025" cy="390523"/>
            </a:xfrm>
            <a:prstGeom prst="rect">
              <a:avLst/>
            </a:prstGeom>
            <a:noFill/>
            <a:ln>
              <a:noFill/>
            </a:ln>
          </p:spPr>
        </p:pic>
        <p:pic>
          <p:nvPicPr>
            <p:cNvPr id="626" name="Google Shape;626;p64"/>
            <p:cNvPicPr preferRelativeResize="0"/>
            <p:nvPr/>
          </p:nvPicPr>
          <p:blipFill rotWithShape="1">
            <a:blip r:embed="rId5">
              <a:alphaModFix/>
            </a:blip>
            <a:srcRect b="0" l="0" r="0" t="0"/>
            <a:stretch/>
          </p:blipFill>
          <p:spPr>
            <a:xfrm>
              <a:off x="2959100" y="6102350"/>
              <a:ext cx="4518025" cy="390523"/>
            </a:xfrm>
            <a:prstGeom prst="rect">
              <a:avLst/>
            </a:prstGeom>
            <a:noFill/>
            <a:ln>
              <a:noFill/>
            </a:ln>
          </p:spPr>
        </p:pic>
        <p:pic>
          <p:nvPicPr>
            <p:cNvPr id="627" name="Google Shape;627;p64"/>
            <p:cNvPicPr preferRelativeResize="0"/>
            <p:nvPr/>
          </p:nvPicPr>
          <p:blipFill rotWithShape="1">
            <a:blip r:embed="rId6">
              <a:alphaModFix/>
            </a:blip>
            <a:srcRect b="0" l="0" r="0" t="0"/>
            <a:stretch/>
          </p:blipFill>
          <p:spPr>
            <a:xfrm>
              <a:off x="2959100" y="622300"/>
              <a:ext cx="420687" cy="5870574"/>
            </a:xfrm>
            <a:prstGeom prst="rect">
              <a:avLst/>
            </a:prstGeom>
            <a:noFill/>
            <a:ln>
              <a:noFill/>
            </a:ln>
          </p:spPr>
        </p:pic>
        <p:pic>
          <p:nvPicPr>
            <p:cNvPr id="628" name="Google Shape;628;p64"/>
            <p:cNvPicPr preferRelativeResize="0"/>
            <p:nvPr/>
          </p:nvPicPr>
          <p:blipFill rotWithShape="1">
            <a:blip r:embed="rId7">
              <a:alphaModFix/>
            </a:blip>
            <a:srcRect b="0" l="0" r="0" t="0"/>
            <a:stretch/>
          </p:blipFill>
          <p:spPr>
            <a:xfrm>
              <a:off x="7062788" y="622300"/>
              <a:ext cx="420687" cy="5870574"/>
            </a:xfrm>
            <a:prstGeom prst="rect">
              <a:avLst/>
            </a:prstGeom>
            <a:noFill/>
            <a:ln>
              <a:noFill/>
            </a:ln>
          </p:spPr>
        </p:pic>
        <p:sp>
          <p:nvSpPr>
            <p:cNvPr id="629" name="Google Shape;629;p64"/>
            <p:cNvSpPr/>
            <p:nvPr/>
          </p:nvSpPr>
          <p:spPr>
            <a:xfrm>
              <a:off x="2852738" y="509587"/>
              <a:ext cx="4737100" cy="225425"/>
            </a:xfrm>
            <a:custGeom>
              <a:rect b="b" l="l" r="r" t="t"/>
              <a:pathLst>
                <a:path extrusionOk="0" h="120000" w="120000">
                  <a:moveTo>
                    <a:pt x="113706" y="119808"/>
                  </a:moveTo>
                  <a:lnTo>
                    <a:pt x="6092" y="119808"/>
                  </a:lnTo>
                  <a:lnTo>
                    <a:pt x="0" y="0"/>
                  </a:lnTo>
                  <a:lnTo>
                    <a:pt x="119990" y="0"/>
                  </a:lnTo>
                  <a:lnTo>
                    <a:pt x="113706" y="119808"/>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0" name="Google Shape;630;p64"/>
            <p:cNvSpPr/>
            <p:nvPr/>
          </p:nvSpPr>
          <p:spPr>
            <a:xfrm>
              <a:off x="2852738" y="509587"/>
              <a:ext cx="4737100" cy="225425"/>
            </a:xfrm>
            <a:custGeom>
              <a:rect b="b" l="l" r="r" t="t"/>
              <a:pathLst>
                <a:path extrusionOk="0" h="120000" w="120000">
                  <a:moveTo>
                    <a:pt x="0" y="0"/>
                  </a:moveTo>
                  <a:lnTo>
                    <a:pt x="119990" y="0"/>
                  </a:lnTo>
                  <a:lnTo>
                    <a:pt x="119990" y="119808"/>
                  </a:lnTo>
                  <a:lnTo>
                    <a:pt x="0" y="119808"/>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1" name="Google Shape;631;p64"/>
            <p:cNvSpPr/>
            <p:nvPr/>
          </p:nvSpPr>
          <p:spPr>
            <a:xfrm>
              <a:off x="2852738" y="6350000"/>
              <a:ext cx="4737100" cy="233363"/>
            </a:xfrm>
            <a:custGeom>
              <a:rect b="b" l="l" r="r" t="t"/>
              <a:pathLst>
                <a:path extrusionOk="0" h="120000" w="120000">
                  <a:moveTo>
                    <a:pt x="6092" y="0"/>
                  </a:moveTo>
                  <a:lnTo>
                    <a:pt x="113706" y="0"/>
                  </a:lnTo>
                  <a:lnTo>
                    <a:pt x="119990" y="119814"/>
                  </a:lnTo>
                  <a:lnTo>
                    <a:pt x="0" y="119814"/>
                  </a:lnTo>
                  <a:lnTo>
                    <a:pt x="6092"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2" name="Google Shape;632;p64"/>
            <p:cNvSpPr/>
            <p:nvPr/>
          </p:nvSpPr>
          <p:spPr>
            <a:xfrm>
              <a:off x="2852738" y="6350000"/>
              <a:ext cx="4737100" cy="233363"/>
            </a:xfrm>
            <a:custGeom>
              <a:rect b="b" l="l" r="r" t="t"/>
              <a:pathLst>
                <a:path extrusionOk="0" h="120000" w="120000">
                  <a:moveTo>
                    <a:pt x="0" y="0"/>
                  </a:moveTo>
                  <a:lnTo>
                    <a:pt x="119990" y="0"/>
                  </a:lnTo>
                  <a:lnTo>
                    <a:pt x="119990" y="119814"/>
                  </a:lnTo>
                  <a:lnTo>
                    <a:pt x="0" y="119814"/>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3" name="Google Shape;633;p64"/>
            <p:cNvSpPr/>
            <p:nvPr/>
          </p:nvSpPr>
          <p:spPr>
            <a:xfrm>
              <a:off x="2852738" y="509587"/>
              <a:ext cx="241299" cy="6075362"/>
            </a:xfrm>
            <a:custGeom>
              <a:rect b="b" l="l" r="r" t="t"/>
              <a:pathLst>
                <a:path extrusionOk="0" h="120000" w="120000">
                  <a:moveTo>
                    <a:pt x="0" y="119992"/>
                  </a:moveTo>
                  <a:lnTo>
                    <a:pt x="0" y="0"/>
                  </a:lnTo>
                  <a:lnTo>
                    <a:pt x="119820" y="4451"/>
                  </a:lnTo>
                  <a:lnTo>
                    <a:pt x="119820" y="115391"/>
                  </a:lnTo>
                  <a:lnTo>
                    <a:pt x="0" y="11999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4" name="Google Shape;634;p64"/>
            <p:cNvSpPr/>
            <p:nvPr/>
          </p:nvSpPr>
          <p:spPr>
            <a:xfrm>
              <a:off x="2852738" y="509587"/>
              <a:ext cx="241299" cy="6075362"/>
            </a:xfrm>
            <a:custGeom>
              <a:rect b="b" l="l" r="r" t="t"/>
              <a:pathLst>
                <a:path extrusionOk="0" h="120000" w="120000">
                  <a:moveTo>
                    <a:pt x="0" y="119992"/>
                  </a:moveTo>
                  <a:lnTo>
                    <a:pt x="0" y="0"/>
                  </a:lnTo>
                  <a:lnTo>
                    <a:pt x="119820" y="4451"/>
                  </a:lnTo>
                  <a:lnTo>
                    <a:pt x="119820" y="11539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5" name="Google Shape;635;p64"/>
            <p:cNvSpPr/>
            <p:nvPr/>
          </p:nvSpPr>
          <p:spPr>
            <a:xfrm>
              <a:off x="2852738" y="509587"/>
              <a:ext cx="241299" cy="6075362"/>
            </a:xfrm>
            <a:custGeom>
              <a:rect b="b" l="l" r="r" t="t"/>
              <a:pathLst>
                <a:path extrusionOk="0" h="120000" w="120000">
                  <a:moveTo>
                    <a:pt x="0" y="0"/>
                  </a:moveTo>
                  <a:lnTo>
                    <a:pt x="119820" y="0"/>
                  </a:lnTo>
                  <a:lnTo>
                    <a:pt x="119820"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6" name="Google Shape;636;p64"/>
            <p:cNvSpPr/>
            <p:nvPr/>
          </p:nvSpPr>
          <p:spPr>
            <a:xfrm>
              <a:off x="7342188" y="509587"/>
              <a:ext cx="247649" cy="6075362"/>
            </a:xfrm>
            <a:custGeom>
              <a:rect b="b" l="l" r="r" t="t"/>
              <a:pathLst>
                <a:path extrusionOk="0" h="120000" w="120000">
                  <a:moveTo>
                    <a:pt x="119826" y="0"/>
                  </a:moveTo>
                  <a:lnTo>
                    <a:pt x="119826" y="119992"/>
                  </a:lnTo>
                  <a:lnTo>
                    <a:pt x="0" y="115391"/>
                  </a:lnTo>
                  <a:lnTo>
                    <a:pt x="0" y="4451"/>
                  </a:lnTo>
                  <a:lnTo>
                    <a:pt x="119826"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7" name="Google Shape;637;p64"/>
            <p:cNvSpPr/>
            <p:nvPr/>
          </p:nvSpPr>
          <p:spPr>
            <a:xfrm>
              <a:off x="7342188" y="509587"/>
              <a:ext cx="247649" cy="6075362"/>
            </a:xfrm>
            <a:custGeom>
              <a:rect b="b" l="l" r="r" t="t"/>
              <a:pathLst>
                <a:path extrusionOk="0" h="120000" w="120000">
                  <a:moveTo>
                    <a:pt x="119826" y="0"/>
                  </a:moveTo>
                  <a:lnTo>
                    <a:pt x="119826" y="119992"/>
                  </a:lnTo>
                  <a:lnTo>
                    <a:pt x="0" y="115391"/>
                  </a:lnTo>
                  <a:lnTo>
                    <a:pt x="0" y="445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8" name="Google Shape;638;p64"/>
            <p:cNvSpPr/>
            <p:nvPr/>
          </p:nvSpPr>
          <p:spPr>
            <a:xfrm>
              <a:off x="7342188" y="509587"/>
              <a:ext cx="247649" cy="6075362"/>
            </a:xfrm>
            <a:custGeom>
              <a:rect b="b" l="l" r="r" t="t"/>
              <a:pathLst>
                <a:path extrusionOk="0" h="120000" w="120000">
                  <a:moveTo>
                    <a:pt x="0" y="0"/>
                  </a:moveTo>
                  <a:lnTo>
                    <a:pt x="119826" y="0"/>
                  </a:lnTo>
                  <a:lnTo>
                    <a:pt x="119826"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39" name="Google Shape;639;p64"/>
            <p:cNvPicPr preferRelativeResize="0"/>
            <p:nvPr/>
          </p:nvPicPr>
          <p:blipFill rotWithShape="1">
            <a:blip r:embed="rId8">
              <a:alphaModFix/>
            </a:blip>
            <a:srcRect b="0" l="0" r="0" t="0"/>
            <a:stretch/>
          </p:blipFill>
          <p:spPr>
            <a:xfrm>
              <a:off x="3349625" y="982662"/>
              <a:ext cx="3743324" cy="5141909"/>
            </a:xfrm>
            <a:prstGeom prst="rect">
              <a:avLst/>
            </a:prstGeom>
            <a:noFill/>
            <a:ln>
              <a:noFill/>
            </a:ln>
          </p:spPr>
        </p:pic>
        <p:pic>
          <p:nvPicPr>
            <p:cNvPr id="640" name="Google Shape;640;p64"/>
            <p:cNvPicPr preferRelativeResize="0"/>
            <p:nvPr/>
          </p:nvPicPr>
          <p:blipFill rotWithShape="1">
            <a:blip r:embed="rId9">
              <a:alphaModFix/>
            </a:blip>
            <a:srcRect b="0" l="0" r="0" t="0"/>
            <a:stretch/>
          </p:blipFill>
          <p:spPr>
            <a:xfrm>
              <a:off x="3327400" y="968375"/>
              <a:ext cx="3759197" cy="46034"/>
            </a:xfrm>
            <a:prstGeom prst="rect">
              <a:avLst/>
            </a:prstGeom>
            <a:noFill/>
            <a:ln>
              <a:noFill/>
            </a:ln>
          </p:spPr>
        </p:pic>
        <p:pic>
          <p:nvPicPr>
            <p:cNvPr id="641" name="Google Shape;641;p64"/>
            <p:cNvPicPr preferRelativeResize="0"/>
            <p:nvPr/>
          </p:nvPicPr>
          <p:blipFill rotWithShape="1">
            <a:blip r:embed="rId10">
              <a:alphaModFix/>
            </a:blip>
            <a:srcRect b="0" l="0" r="0" t="0"/>
            <a:stretch/>
          </p:blipFill>
          <p:spPr>
            <a:xfrm>
              <a:off x="3327400" y="968375"/>
              <a:ext cx="46034" cy="5157788"/>
            </a:xfrm>
            <a:prstGeom prst="rect">
              <a:avLst/>
            </a:prstGeom>
            <a:noFill/>
            <a:ln>
              <a:noFill/>
            </a:ln>
          </p:spPr>
        </p:pic>
        <p:pic>
          <p:nvPicPr>
            <p:cNvPr id="642" name="Google Shape;642;p64"/>
            <p:cNvPicPr preferRelativeResize="0"/>
            <p:nvPr/>
          </p:nvPicPr>
          <p:blipFill rotWithShape="1">
            <a:blip r:embed="rId11">
              <a:alphaModFix/>
            </a:blip>
            <a:srcRect b="0" l="0" r="0" t="0"/>
            <a:stretch/>
          </p:blipFill>
          <p:spPr>
            <a:xfrm>
              <a:off x="3349625" y="6094412"/>
              <a:ext cx="3759197" cy="46033"/>
            </a:xfrm>
            <a:prstGeom prst="rect">
              <a:avLst/>
            </a:prstGeom>
            <a:noFill/>
            <a:ln>
              <a:noFill/>
            </a:ln>
          </p:spPr>
        </p:pic>
        <p:pic>
          <p:nvPicPr>
            <p:cNvPr id="643" name="Google Shape;643;p64"/>
            <p:cNvPicPr preferRelativeResize="0"/>
            <p:nvPr/>
          </p:nvPicPr>
          <p:blipFill rotWithShape="1">
            <a:blip r:embed="rId12">
              <a:alphaModFix/>
            </a:blip>
            <a:srcRect b="0" l="0" r="0" t="0"/>
            <a:stretch/>
          </p:blipFill>
          <p:spPr>
            <a:xfrm>
              <a:off x="7062788" y="982662"/>
              <a:ext cx="46033" cy="5157787"/>
            </a:xfrm>
            <a:prstGeom prst="rect">
              <a:avLst/>
            </a:prstGeom>
            <a:noFill/>
            <a:ln>
              <a:noFill/>
            </a:ln>
          </p:spPr>
        </p:pic>
        <p:sp>
          <p:nvSpPr>
            <p:cNvPr id="644" name="Google Shape;644;p64"/>
            <p:cNvSpPr/>
            <p:nvPr/>
          </p:nvSpPr>
          <p:spPr>
            <a:xfrm>
              <a:off x="3786187" y="1441450"/>
              <a:ext cx="2841625" cy="4203698"/>
            </a:xfrm>
            <a:custGeom>
              <a:rect b="b" l="l" r="r" t="t"/>
              <a:pathLst>
                <a:path extrusionOk="0" h="120000" w="120000">
                  <a:moveTo>
                    <a:pt x="119984" y="119989"/>
                  </a:moveTo>
                  <a:lnTo>
                    <a:pt x="0" y="119989"/>
                  </a:lnTo>
                  <a:lnTo>
                    <a:pt x="0" y="0"/>
                  </a:lnTo>
                  <a:lnTo>
                    <a:pt x="119984" y="0"/>
                  </a:lnTo>
                  <a:lnTo>
                    <a:pt x="119984" y="119989"/>
                  </a:lnTo>
                </a:path>
              </a:pathLst>
            </a:custGeom>
            <a:solidFill>
              <a:srgbClr val="DADA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45" name="Google Shape;645;p64"/>
          <p:cNvSpPr/>
          <p:nvPr>
            <p:ph idx="2" type="pic"/>
          </p:nvPr>
        </p:nvSpPr>
        <p:spPr>
          <a:xfrm>
            <a:off x="5039539" y="2066625"/>
            <a:ext cx="1458204" cy="215716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6" name="Google Shape;646;p64"/>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7" name="Google Shape;647;p64"/>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mockup_06">
  <p:cSld name="33_mockup_06">
    <p:spTree>
      <p:nvGrpSpPr>
        <p:cNvPr id="648" name="Shape 648"/>
        <p:cNvGrpSpPr/>
        <p:nvPr/>
      </p:nvGrpSpPr>
      <p:grpSpPr>
        <a:xfrm>
          <a:off x="0" y="0"/>
          <a:ext cx="0" cy="0"/>
          <a:chOff x="0" y="0"/>
          <a:chExt cx="0" cy="0"/>
        </a:xfrm>
      </p:grpSpPr>
      <p:pic>
        <p:nvPicPr>
          <p:cNvPr id="649" name="Google Shape;649;p65"/>
          <p:cNvPicPr preferRelativeResize="0"/>
          <p:nvPr/>
        </p:nvPicPr>
        <p:blipFill rotWithShape="1">
          <a:blip r:embed="rId2">
            <a:alphaModFix/>
          </a:blip>
          <a:srcRect b="0" l="0" r="0" t="0"/>
          <a:stretch/>
        </p:blipFill>
        <p:spPr>
          <a:xfrm>
            <a:off x="2927315" y="3796478"/>
            <a:ext cx="5677705" cy="538199"/>
          </a:xfrm>
          <a:prstGeom prst="rect">
            <a:avLst/>
          </a:prstGeom>
          <a:noFill/>
          <a:ln>
            <a:noFill/>
          </a:ln>
        </p:spPr>
      </p:pic>
      <p:grpSp>
        <p:nvGrpSpPr>
          <p:cNvPr id="650" name="Google Shape;650;p65"/>
          <p:cNvGrpSpPr/>
          <p:nvPr/>
        </p:nvGrpSpPr>
        <p:grpSpPr>
          <a:xfrm>
            <a:off x="4521837" y="1230922"/>
            <a:ext cx="2504820" cy="3549795"/>
            <a:chOff x="3709987" y="438935"/>
            <a:chExt cx="2070099" cy="2933715"/>
          </a:xfrm>
        </p:grpSpPr>
        <p:sp>
          <p:nvSpPr>
            <p:cNvPr id="651" name="Google Shape;651;p65"/>
            <p:cNvSpPr/>
            <p:nvPr/>
          </p:nvSpPr>
          <p:spPr>
            <a:xfrm>
              <a:off x="4059237" y="438935"/>
              <a:ext cx="1308100"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2" name="Google Shape;652;p65"/>
            <p:cNvSpPr/>
            <p:nvPr/>
          </p:nvSpPr>
          <p:spPr>
            <a:xfrm>
              <a:off x="4053689" y="2516991"/>
              <a:ext cx="1308100" cy="855659"/>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3" name="Google Shape;653;p65"/>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4" name="Google Shape;654;p65"/>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5" name="Google Shape;655;p65"/>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56" name="Google Shape;656;p65"/>
          <p:cNvSpPr/>
          <p:nvPr>
            <p:ph idx="2" type="pic"/>
          </p:nvPr>
        </p:nvSpPr>
        <p:spPr>
          <a:xfrm>
            <a:off x="4687985" y="1965116"/>
            <a:ext cx="2075935" cy="2074640"/>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7" name="Google Shape;657;p65"/>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8" name="Google Shape;658;p65"/>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mockup_06">
  <p:cSld name="45_mockup_06">
    <p:spTree>
      <p:nvGrpSpPr>
        <p:cNvPr id="659" name="Shape 659"/>
        <p:cNvGrpSpPr/>
        <p:nvPr/>
      </p:nvGrpSpPr>
      <p:grpSpPr>
        <a:xfrm>
          <a:off x="0" y="0"/>
          <a:ext cx="0" cy="0"/>
          <a:chOff x="0" y="0"/>
          <a:chExt cx="0" cy="0"/>
        </a:xfrm>
      </p:grpSpPr>
      <p:pic>
        <p:nvPicPr>
          <p:cNvPr id="660" name="Google Shape;660;p66"/>
          <p:cNvPicPr preferRelativeResize="0"/>
          <p:nvPr/>
        </p:nvPicPr>
        <p:blipFill rotWithShape="1">
          <a:blip r:embed="rId2">
            <a:alphaModFix/>
          </a:blip>
          <a:srcRect b="0" l="0" r="0" t="0"/>
          <a:stretch/>
        </p:blipFill>
        <p:spPr>
          <a:xfrm>
            <a:off x="2887008" y="3828812"/>
            <a:ext cx="5677705" cy="538199"/>
          </a:xfrm>
          <a:prstGeom prst="rect">
            <a:avLst/>
          </a:prstGeom>
          <a:noFill/>
          <a:ln>
            <a:noFill/>
          </a:ln>
        </p:spPr>
      </p:pic>
      <p:grpSp>
        <p:nvGrpSpPr>
          <p:cNvPr id="661" name="Google Shape;661;p66"/>
          <p:cNvGrpSpPr/>
          <p:nvPr/>
        </p:nvGrpSpPr>
        <p:grpSpPr>
          <a:xfrm>
            <a:off x="6503110" y="2556544"/>
            <a:ext cx="1413904" cy="1997921"/>
            <a:chOff x="3709987" y="443214"/>
            <a:chExt cx="2070099" cy="2925157"/>
          </a:xfrm>
        </p:grpSpPr>
        <p:sp>
          <p:nvSpPr>
            <p:cNvPr id="662" name="Google Shape;662;p6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3" name="Google Shape;663;p6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4" name="Google Shape;664;p6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5" name="Google Shape;665;p6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6" name="Google Shape;666;p6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67" name="Google Shape;667;p66"/>
          <p:cNvSpPr/>
          <p:nvPr>
            <p:ph idx="2" type="pic"/>
          </p:nvPr>
        </p:nvSpPr>
        <p:spPr>
          <a:xfrm>
            <a:off x="6610385" y="29719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668" name="Google Shape;668;p66"/>
          <p:cNvGrpSpPr/>
          <p:nvPr/>
        </p:nvGrpSpPr>
        <p:grpSpPr>
          <a:xfrm>
            <a:off x="5029037" y="2556544"/>
            <a:ext cx="1413904" cy="1997921"/>
            <a:chOff x="3709987" y="443214"/>
            <a:chExt cx="2070099" cy="2925157"/>
          </a:xfrm>
        </p:grpSpPr>
        <p:sp>
          <p:nvSpPr>
            <p:cNvPr id="669" name="Google Shape;669;p6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0" name="Google Shape;670;p6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1" name="Google Shape;671;p6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2" name="Google Shape;672;p6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p6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74" name="Google Shape;674;p66"/>
          <p:cNvSpPr/>
          <p:nvPr>
            <p:ph idx="3" type="pic"/>
          </p:nvPr>
        </p:nvSpPr>
        <p:spPr>
          <a:xfrm>
            <a:off x="5136314" y="29719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675" name="Google Shape;675;p66"/>
          <p:cNvGrpSpPr/>
          <p:nvPr/>
        </p:nvGrpSpPr>
        <p:grpSpPr>
          <a:xfrm>
            <a:off x="3559651" y="2556544"/>
            <a:ext cx="1413904" cy="1997921"/>
            <a:chOff x="3709987" y="443214"/>
            <a:chExt cx="2070099" cy="2925157"/>
          </a:xfrm>
        </p:grpSpPr>
        <p:sp>
          <p:nvSpPr>
            <p:cNvPr id="676" name="Google Shape;676;p6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7" name="Google Shape;677;p6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p6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6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 name="Google Shape;680;p6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81" name="Google Shape;681;p66"/>
          <p:cNvSpPr/>
          <p:nvPr>
            <p:ph idx="4" type="pic"/>
          </p:nvPr>
        </p:nvSpPr>
        <p:spPr>
          <a:xfrm>
            <a:off x="3666926" y="29719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2" name="Google Shape;682;p66"/>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3" name="Google Shape;683;p66"/>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mockup_06">
  <p:cSld name="46_mockup_06">
    <p:spTree>
      <p:nvGrpSpPr>
        <p:cNvPr id="684" name="Shape 684"/>
        <p:cNvGrpSpPr/>
        <p:nvPr/>
      </p:nvGrpSpPr>
      <p:grpSpPr>
        <a:xfrm>
          <a:off x="0" y="0"/>
          <a:ext cx="0" cy="0"/>
          <a:chOff x="0" y="0"/>
          <a:chExt cx="0" cy="0"/>
        </a:xfrm>
      </p:grpSpPr>
      <p:pic>
        <p:nvPicPr>
          <p:cNvPr id="685" name="Google Shape;685;p67"/>
          <p:cNvPicPr preferRelativeResize="0"/>
          <p:nvPr/>
        </p:nvPicPr>
        <p:blipFill rotWithShape="1">
          <a:blip r:embed="rId2">
            <a:alphaModFix/>
          </a:blip>
          <a:srcRect b="0" l="0" r="0" t="0"/>
          <a:stretch/>
        </p:blipFill>
        <p:spPr>
          <a:xfrm>
            <a:off x="2968182" y="3828812"/>
            <a:ext cx="5677705" cy="538199"/>
          </a:xfrm>
          <a:prstGeom prst="rect">
            <a:avLst/>
          </a:prstGeom>
          <a:noFill/>
          <a:ln>
            <a:noFill/>
          </a:ln>
        </p:spPr>
      </p:pic>
      <p:grpSp>
        <p:nvGrpSpPr>
          <p:cNvPr id="686" name="Google Shape;686;p67"/>
          <p:cNvGrpSpPr/>
          <p:nvPr/>
        </p:nvGrpSpPr>
        <p:grpSpPr>
          <a:xfrm>
            <a:off x="4861686" y="1139367"/>
            <a:ext cx="2013077" cy="3684240"/>
            <a:chOff x="3489325" y="449262"/>
            <a:chExt cx="1663700" cy="3044826"/>
          </a:xfrm>
        </p:grpSpPr>
        <p:sp>
          <p:nvSpPr>
            <p:cNvPr id="687" name="Google Shape;687;p67"/>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8" name="Google Shape;688;p67"/>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9" name="Google Shape;689;p67"/>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0" name="Google Shape;690;p67"/>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1" name="Google Shape;691;p67"/>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2" name="Google Shape;692;p67"/>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3" name="Google Shape;693;p67"/>
          <p:cNvSpPr/>
          <p:nvPr>
            <p:ph idx="2" type="pic"/>
          </p:nvPr>
        </p:nvSpPr>
        <p:spPr>
          <a:xfrm>
            <a:off x="4944271" y="1928847"/>
            <a:ext cx="1769140" cy="210048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4" name="Google Shape;694;p67"/>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95" name="Google Shape;695;p67"/>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mockup_06">
  <p:cSld name="47_mockup_06">
    <p:spTree>
      <p:nvGrpSpPr>
        <p:cNvPr id="696" name="Shape 696"/>
        <p:cNvGrpSpPr/>
        <p:nvPr/>
      </p:nvGrpSpPr>
      <p:grpSpPr>
        <a:xfrm>
          <a:off x="0" y="0"/>
          <a:ext cx="0" cy="0"/>
          <a:chOff x="0" y="0"/>
          <a:chExt cx="0" cy="0"/>
        </a:xfrm>
      </p:grpSpPr>
      <p:sp>
        <p:nvSpPr>
          <p:cNvPr id="697" name="Google Shape;697;p68"/>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698" name="Google Shape;698;p68"/>
          <p:cNvPicPr preferRelativeResize="0"/>
          <p:nvPr/>
        </p:nvPicPr>
        <p:blipFill rotWithShape="1">
          <a:blip r:embed="rId2">
            <a:alphaModFix/>
          </a:blip>
          <a:srcRect b="0" l="0" r="0" t="0"/>
          <a:stretch/>
        </p:blipFill>
        <p:spPr>
          <a:xfrm>
            <a:off x="3076758" y="3827494"/>
            <a:ext cx="5677705" cy="538199"/>
          </a:xfrm>
          <a:prstGeom prst="rect">
            <a:avLst/>
          </a:prstGeom>
          <a:noFill/>
          <a:ln>
            <a:noFill/>
          </a:ln>
        </p:spPr>
      </p:pic>
      <p:grpSp>
        <p:nvGrpSpPr>
          <p:cNvPr id="699" name="Google Shape;699;p68"/>
          <p:cNvGrpSpPr/>
          <p:nvPr/>
        </p:nvGrpSpPr>
        <p:grpSpPr>
          <a:xfrm>
            <a:off x="6627422" y="2330022"/>
            <a:ext cx="1249959" cy="2287623"/>
            <a:chOff x="3489325" y="449262"/>
            <a:chExt cx="1663700" cy="3044826"/>
          </a:xfrm>
        </p:grpSpPr>
        <p:sp>
          <p:nvSpPr>
            <p:cNvPr id="700" name="Google Shape;700;p6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1" name="Google Shape;701;p6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2" name="Google Shape;702;p6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3" name="Google Shape;703;p6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4" name="Google Shape;704;p6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5" name="Google Shape;705;p6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06" name="Google Shape;706;p68"/>
          <p:cNvSpPr/>
          <p:nvPr>
            <p:ph idx="2" type="pic"/>
          </p:nvPr>
        </p:nvSpPr>
        <p:spPr>
          <a:xfrm>
            <a:off x="6678542" y="281931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707" name="Google Shape;707;p68"/>
          <p:cNvGrpSpPr/>
          <p:nvPr/>
        </p:nvGrpSpPr>
        <p:grpSpPr>
          <a:xfrm>
            <a:off x="5313093" y="2331434"/>
            <a:ext cx="1249959" cy="2287623"/>
            <a:chOff x="3489325" y="449262"/>
            <a:chExt cx="1663700" cy="3044826"/>
          </a:xfrm>
        </p:grpSpPr>
        <p:sp>
          <p:nvSpPr>
            <p:cNvPr id="708" name="Google Shape;708;p6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9" name="Google Shape;709;p6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 name="Google Shape;710;p6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 name="Google Shape;711;p6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 name="Google Shape;712;p6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 name="Google Shape;713;p6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14" name="Google Shape;714;p68"/>
          <p:cNvSpPr/>
          <p:nvPr>
            <p:ph idx="3" type="pic"/>
          </p:nvPr>
        </p:nvSpPr>
        <p:spPr>
          <a:xfrm>
            <a:off x="5364214" y="2820730"/>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715" name="Google Shape;715;p68"/>
          <p:cNvGrpSpPr/>
          <p:nvPr/>
        </p:nvGrpSpPr>
        <p:grpSpPr>
          <a:xfrm>
            <a:off x="3998401" y="2330022"/>
            <a:ext cx="1249959" cy="2287623"/>
            <a:chOff x="3489325" y="449262"/>
            <a:chExt cx="1663700" cy="3044826"/>
          </a:xfrm>
        </p:grpSpPr>
        <p:sp>
          <p:nvSpPr>
            <p:cNvPr id="716" name="Google Shape;716;p6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7" name="Google Shape;717;p6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8" name="Google Shape;718;p6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9" name="Google Shape;719;p6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0" name="Google Shape;720;p6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1" name="Google Shape;721;p6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22" name="Google Shape;722;p68"/>
          <p:cNvSpPr/>
          <p:nvPr>
            <p:ph idx="4" type="pic"/>
          </p:nvPr>
        </p:nvSpPr>
        <p:spPr>
          <a:xfrm>
            <a:off x="4049523" y="2819316"/>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3" name="Google Shape;723;p68"/>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mockup_06">
  <p:cSld name="55_mockup_06">
    <p:spTree>
      <p:nvGrpSpPr>
        <p:cNvPr id="724" name="Shape 724"/>
        <p:cNvGrpSpPr/>
        <p:nvPr/>
      </p:nvGrpSpPr>
      <p:grpSpPr>
        <a:xfrm>
          <a:off x="0" y="0"/>
          <a:ext cx="0" cy="0"/>
          <a:chOff x="0" y="0"/>
          <a:chExt cx="0" cy="0"/>
        </a:xfrm>
      </p:grpSpPr>
      <p:pic>
        <p:nvPicPr>
          <p:cNvPr id="725" name="Google Shape;725;p69"/>
          <p:cNvPicPr preferRelativeResize="0"/>
          <p:nvPr/>
        </p:nvPicPr>
        <p:blipFill rotWithShape="1">
          <a:blip r:embed="rId2">
            <a:alphaModFix/>
          </a:blip>
          <a:srcRect b="0" l="0" r="0" t="0"/>
          <a:stretch/>
        </p:blipFill>
        <p:spPr>
          <a:xfrm>
            <a:off x="2887008" y="3828812"/>
            <a:ext cx="5677705" cy="538199"/>
          </a:xfrm>
          <a:prstGeom prst="rect">
            <a:avLst/>
          </a:prstGeom>
          <a:noFill/>
          <a:ln>
            <a:noFill/>
          </a:ln>
        </p:spPr>
      </p:pic>
      <p:sp>
        <p:nvSpPr>
          <p:cNvPr id="726" name="Google Shape;726;p69"/>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27" name="Google Shape;727;p69"/>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728" name="Google Shape;728;p69"/>
          <p:cNvGrpSpPr/>
          <p:nvPr/>
        </p:nvGrpSpPr>
        <p:grpSpPr>
          <a:xfrm>
            <a:off x="4927729" y="1567852"/>
            <a:ext cx="1635798" cy="3289510"/>
            <a:chOff x="2802391" y="1411404"/>
            <a:chExt cx="1799378" cy="3618460"/>
          </a:xfrm>
        </p:grpSpPr>
        <p:cxnSp>
          <p:nvCxnSpPr>
            <p:cNvPr id="729" name="Google Shape;729;p69"/>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730" name="Google Shape;730;p69"/>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731" name="Google Shape;731;p69"/>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2" name="Google Shape;732;p69"/>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3" name="Google Shape;733;p69"/>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4" name="Google Shape;734;p69"/>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5" name="Google Shape;735;p69"/>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p69"/>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7" name="Google Shape;737;p69"/>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38" name="Google Shape;738;p69"/>
          <p:cNvSpPr/>
          <p:nvPr>
            <p:ph idx="2" type="pic"/>
          </p:nvPr>
        </p:nvSpPr>
        <p:spPr>
          <a:xfrm>
            <a:off x="4986817" y="1829699"/>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739" name="Google Shape;739;p69"/>
          <p:cNvGrpSpPr/>
          <p:nvPr/>
        </p:nvGrpSpPr>
        <p:grpSpPr>
          <a:xfrm>
            <a:off x="6630881" y="2732032"/>
            <a:ext cx="1285367" cy="1816292"/>
            <a:chOff x="3709987" y="443214"/>
            <a:chExt cx="2070099" cy="2925157"/>
          </a:xfrm>
        </p:grpSpPr>
        <p:sp>
          <p:nvSpPr>
            <p:cNvPr id="740" name="Google Shape;740;p69"/>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1" name="Google Shape;741;p69"/>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2" name="Google Shape;742;p69"/>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3" name="Google Shape;743;p69"/>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4" name="Google Shape;744;p69"/>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45" name="Google Shape;745;p69"/>
          <p:cNvSpPr/>
          <p:nvPr>
            <p:ph idx="3" type="pic"/>
          </p:nvPr>
        </p:nvSpPr>
        <p:spPr>
          <a:xfrm>
            <a:off x="6726431" y="3109166"/>
            <a:ext cx="1050815" cy="1050161"/>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746" name="Google Shape;746;p69"/>
          <p:cNvGrpSpPr/>
          <p:nvPr/>
        </p:nvGrpSpPr>
        <p:grpSpPr>
          <a:xfrm>
            <a:off x="3588639" y="2732032"/>
            <a:ext cx="1285367" cy="1816292"/>
            <a:chOff x="3709987" y="443214"/>
            <a:chExt cx="2070099" cy="2925157"/>
          </a:xfrm>
        </p:grpSpPr>
        <p:sp>
          <p:nvSpPr>
            <p:cNvPr id="747" name="Google Shape;747;p69"/>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8" name="Google Shape;748;p69"/>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9" name="Google Shape;749;p69"/>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0" name="Google Shape;750;p69"/>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p69"/>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52" name="Google Shape;752;p69"/>
          <p:cNvSpPr/>
          <p:nvPr>
            <p:ph idx="4" type="pic"/>
          </p:nvPr>
        </p:nvSpPr>
        <p:spPr>
          <a:xfrm>
            <a:off x="3684187" y="3109166"/>
            <a:ext cx="1050815" cy="1050161"/>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mockup_06">
  <p:cSld name="56_mockup_06">
    <p:spTree>
      <p:nvGrpSpPr>
        <p:cNvPr id="753" name="Shape 753"/>
        <p:cNvGrpSpPr/>
        <p:nvPr/>
      </p:nvGrpSpPr>
      <p:grpSpPr>
        <a:xfrm>
          <a:off x="0" y="0"/>
          <a:ext cx="0" cy="0"/>
          <a:chOff x="0" y="0"/>
          <a:chExt cx="0" cy="0"/>
        </a:xfrm>
      </p:grpSpPr>
      <p:sp>
        <p:nvSpPr>
          <p:cNvPr id="754" name="Google Shape;754;p70"/>
          <p:cNvSpPr txBox="1"/>
          <p:nvPr>
            <p:ph idx="1" type="body"/>
          </p:nvPr>
        </p:nvSpPr>
        <p:spPr>
          <a:xfrm>
            <a:off x="416766" y="1196040"/>
            <a:ext cx="1975976" cy="3584681"/>
          </a:xfrm>
          <a:prstGeom prst="rect">
            <a:avLst/>
          </a:prstGeom>
          <a:noFill/>
          <a:ln>
            <a:noFill/>
          </a:ln>
        </p:spPr>
        <p:txBody>
          <a:bodyPr anchorCtr="0" anchor="t" bIns="91425" lIns="91425" spcFirstLastPara="1" rIns="91425" wrap="square" tIns="91425">
            <a:noAutofit/>
          </a:bodyPr>
          <a:lstStyle>
            <a:lvl1pPr indent="-228600" lvl="0" marL="457200" marR="0" rtl="0" algn="just">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755" name="Google Shape;755;p70"/>
          <p:cNvPicPr preferRelativeResize="0"/>
          <p:nvPr/>
        </p:nvPicPr>
        <p:blipFill rotWithShape="1">
          <a:blip r:embed="rId2">
            <a:alphaModFix/>
          </a:blip>
          <a:srcRect b="0" l="0" r="0" t="0"/>
          <a:stretch/>
        </p:blipFill>
        <p:spPr>
          <a:xfrm>
            <a:off x="3076758" y="3827494"/>
            <a:ext cx="5677705" cy="538199"/>
          </a:xfrm>
          <a:prstGeom prst="rect">
            <a:avLst/>
          </a:prstGeom>
          <a:noFill/>
          <a:ln>
            <a:noFill/>
          </a:ln>
        </p:spPr>
      </p:pic>
      <p:grpSp>
        <p:nvGrpSpPr>
          <p:cNvPr id="756" name="Google Shape;756;p70"/>
          <p:cNvGrpSpPr/>
          <p:nvPr/>
        </p:nvGrpSpPr>
        <p:grpSpPr>
          <a:xfrm>
            <a:off x="6790078" y="2589239"/>
            <a:ext cx="1136326" cy="2079657"/>
            <a:chOff x="3489325" y="449262"/>
            <a:chExt cx="1663700" cy="3044826"/>
          </a:xfrm>
        </p:grpSpPr>
        <p:sp>
          <p:nvSpPr>
            <p:cNvPr id="757" name="Google Shape;757;p70"/>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8" name="Google Shape;758;p70"/>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9" name="Google Shape;759;p70"/>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0" name="Google Shape;760;p70"/>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1" name="Google Shape;761;p70"/>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2" name="Google Shape;762;p70"/>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63" name="Google Shape;763;p70"/>
          <p:cNvSpPr/>
          <p:nvPr>
            <p:ph idx="2" type="pic"/>
          </p:nvPr>
        </p:nvSpPr>
        <p:spPr>
          <a:xfrm>
            <a:off x="6834314" y="3033833"/>
            <a:ext cx="998632" cy="118566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764" name="Google Shape;764;p70"/>
          <p:cNvGrpSpPr/>
          <p:nvPr/>
        </p:nvGrpSpPr>
        <p:grpSpPr>
          <a:xfrm>
            <a:off x="3921153" y="2589239"/>
            <a:ext cx="1136326" cy="2079657"/>
            <a:chOff x="3489325" y="449262"/>
            <a:chExt cx="1663700" cy="3044826"/>
          </a:xfrm>
        </p:grpSpPr>
        <p:sp>
          <p:nvSpPr>
            <p:cNvPr id="765" name="Google Shape;765;p70"/>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6" name="Google Shape;766;p70"/>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7" name="Google Shape;767;p70"/>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8" name="Google Shape;768;p70"/>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9" name="Google Shape;769;p70"/>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0" name="Google Shape;770;p70"/>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71" name="Google Shape;771;p70"/>
          <p:cNvSpPr/>
          <p:nvPr>
            <p:ph idx="3" type="pic"/>
          </p:nvPr>
        </p:nvSpPr>
        <p:spPr>
          <a:xfrm>
            <a:off x="3965391" y="3033833"/>
            <a:ext cx="998632" cy="118566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2" name="Google Shape;772;p70"/>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773" name="Google Shape;773;p70"/>
          <p:cNvGrpSpPr/>
          <p:nvPr/>
        </p:nvGrpSpPr>
        <p:grpSpPr>
          <a:xfrm>
            <a:off x="5107701" y="1547740"/>
            <a:ext cx="1619501" cy="3405187"/>
            <a:chOff x="5348287" y="496887"/>
            <a:chExt cx="3155950" cy="6635750"/>
          </a:xfrm>
        </p:grpSpPr>
        <p:grpSp>
          <p:nvGrpSpPr>
            <p:cNvPr id="774" name="Google Shape;774;p70"/>
            <p:cNvGrpSpPr/>
            <p:nvPr/>
          </p:nvGrpSpPr>
          <p:grpSpPr>
            <a:xfrm>
              <a:off x="5394325" y="560387"/>
              <a:ext cx="3078163" cy="6540500"/>
              <a:chOff x="5394325" y="560387"/>
              <a:chExt cx="3078163" cy="6540500"/>
            </a:xfrm>
          </p:grpSpPr>
          <p:sp>
            <p:nvSpPr>
              <p:cNvPr id="775" name="Google Shape;775;p70"/>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p70"/>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7" name="Google Shape;777;p70"/>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8" name="Google Shape;778;p70"/>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9" name="Google Shape;779;p70"/>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0" name="Google Shape;780;p70"/>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81" name="Google Shape;781;p70"/>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82" name="Google Shape;782;p70"/>
          <p:cNvSpPr/>
          <p:nvPr>
            <p:ph idx="4" type="pic"/>
          </p:nvPr>
        </p:nvSpPr>
        <p:spPr>
          <a:xfrm>
            <a:off x="5241676" y="2028839"/>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about 04">
  <p:cSld name="12_about 04">
    <p:spTree>
      <p:nvGrpSpPr>
        <p:cNvPr id="38" name="Shape 38"/>
        <p:cNvGrpSpPr/>
        <p:nvPr/>
      </p:nvGrpSpPr>
      <p:grpSpPr>
        <a:xfrm>
          <a:off x="0" y="0"/>
          <a:ext cx="0" cy="0"/>
          <a:chOff x="0" y="0"/>
          <a:chExt cx="0" cy="0"/>
        </a:xfrm>
      </p:grpSpPr>
      <p:sp>
        <p:nvSpPr>
          <p:cNvPr id="39" name="Google Shape;39;p8"/>
          <p:cNvSpPr txBox="1"/>
          <p:nvPr>
            <p:ph idx="1" type="subTitle"/>
          </p:nvPr>
        </p:nvSpPr>
        <p:spPr>
          <a:xfrm>
            <a:off x="859308" y="4109851"/>
            <a:ext cx="7422092"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200"/>
              </a:spcBef>
              <a:spcAft>
                <a:spcPts val="0"/>
              </a:spcAft>
              <a:buClr>
                <a:schemeClr val="dk1"/>
              </a:buClr>
              <a:buSzPts val="1000"/>
              <a:buFont typeface="Arial"/>
              <a:buNone/>
              <a:defRPr b="0" i="0" sz="10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40" name="Google Shape;40;p8"/>
          <p:cNvSpPr txBox="1"/>
          <p:nvPr>
            <p:ph type="ctrTitle"/>
          </p:nvPr>
        </p:nvSpPr>
        <p:spPr>
          <a:xfrm>
            <a:off x="857898" y="3674017"/>
            <a:ext cx="7423705"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41" name="Google Shape;41;p8"/>
          <p:cNvSpPr/>
          <p:nvPr>
            <p:ph idx="2" type="pic"/>
          </p:nvPr>
        </p:nvSpPr>
        <p:spPr>
          <a:xfrm>
            <a:off x="3481485" y="0"/>
            <a:ext cx="2184301" cy="323056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mockup_06">
  <p:cSld name="2_mockup_06">
    <p:spTree>
      <p:nvGrpSpPr>
        <p:cNvPr id="783" name="Shape 783"/>
        <p:cNvGrpSpPr/>
        <p:nvPr/>
      </p:nvGrpSpPr>
      <p:grpSpPr>
        <a:xfrm>
          <a:off x="0" y="0"/>
          <a:ext cx="0" cy="0"/>
          <a:chOff x="0" y="0"/>
          <a:chExt cx="0" cy="0"/>
        </a:xfrm>
      </p:grpSpPr>
      <p:sp>
        <p:nvSpPr>
          <p:cNvPr id="784" name="Google Shape;784;p7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785" name="Google Shape;785;p71"/>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p71"/>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787" name="Google Shape;787;p71"/>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788" name="Google Shape;788;p71"/>
          <p:cNvGrpSpPr/>
          <p:nvPr/>
        </p:nvGrpSpPr>
        <p:grpSpPr>
          <a:xfrm>
            <a:off x="3444299" y="410007"/>
            <a:ext cx="2253031" cy="3341979"/>
            <a:chOff x="1463675" y="1554162"/>
            <a:chExt cx="2998785" cy="4448175"/>
          </a:xfrm>
        </p:grpSpPr>
        <p:sp>
          <p:nvSpPr>
            <p:cNvPr id="789" name="Google Shape;789;p71"/>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0" name="Google Shape;790;p71"/>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1" name="Google Shape;791;p71"/>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p71"/>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p71"/>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p71"/>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5" name="Google Shape;795;p71"/>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6" name="Google Shape;796;p71"/>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97" name="Google Shape;797;p71"/>
          <p:cNvSpPr/>
          <p:nvPr>
            <p:ph idx="2" type="pic"/>
          </p:nvPr>
        </p:nvSpPr>
        <p:spPr>
          <a:xfrm>
            <a:off x="3544310" y="721197"/>
            <a:ext cx="2052204" cy="271318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mockup_06">
  <p:cSld name="9_mockup_06">
    <p:spTree>
      <p:nvGrpSpPr>
        <p:cNvPr id="798" name="Shape 798"/>
        <p:cNvGrpSpPr/>
        <p:nvPr/>
      </p:nvGrpSpPr>
      <p:grpSpPr>
        <a:xfrm>
          <a:off x="0" y="0"/>
          <a:ext cx="0" cy="0"/>
          <a:chOff x="0" y="0"/>
          <a:chExt cx="0" cy="0"/>
        </a:xfrm>
      </p:grpSpPr>
      <p:sp>
        <p:nvSpPr>
          <p:cNvPr id="799" name="Google Shape;799;p7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800" name="Google Shape;800;p72"/>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1" name="Google Shape;801;p72"/>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802" name="Google Shape;802;p72"/>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803" name="Google Shape;803;p72"/>
          <p:cNvGrpSpPr/>
          <p:nvPr/>
        </p:nvGrpSpPr>
        <p:grpSpPr>
          <a:xfrm>
            <a:off x="2442499" y="273274"/>
            <a:ext cx="4247434" cy="3567294"/>
            <a:chOff x="1554162" y="1203325"/>
            <a:chExt cx="6840537" cy="5745163"/>
          </a:xfrm>
        </p:grpSpPr>
        <p:sp>
          <p:nvSpPr>
            <p:cNvPr id="804" name="Google Shape;804;p72"/>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72"/>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6" name="Google Shape;806;p72"/>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7" name="Google Shape;807;p72"/>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8" name="Google Shape;808;p72"/>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9" name="Google Shape;809;p72"/>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10" name="Google Shape;810;p72"/>
          <p:cNvSpPr/>
          <p:nvPr>
            <p:ph idx="2" type="pic"/>
          </p:nvPr>
        </p:nvSpPr>
        <p:spPr>
          <a:xfrm>
            <a:off x="2641600" y="459106"/>
            <a:ext cx="3846513" cy="217963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ockup_06">
  <p:cSld name="10_mockup_06">
    <p:spTree>
      <p:nvGrpSpPr>
        <p:cNvPr id="811" name="Shape 811"/>
        <p:cNvGrpSpPr/>
        <p:nvPr/>
      </p:nvGrpSpPr>
      <p:grpSpPr>
        <a:xfrm>
          <a:off x="0" y="0"/>
          <a:ext cx="0" cy="0"/>
          <a:chOff x="0" y="0"/>
          <a:chExt cx="0" cy="0"/>
        </a:xfrm>
      </p:grpSpPr>
      <p:sp>
        <p:nvSpPr>
          <p:cNvPr id="812" name="Google Shape;812;p7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813" name="Google Shape;813;p73"/>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p73"/>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815" name="Google Shape;815;p73"/>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816" name="Google Shape;816;p73"/>
          <p:cNvGrpSpPr/>
          <p:nvPr/>
        </p:nvGrpSpPr>
        <p:grpSpPr>
          <a:xfrm>
            <a:off x="1993879" y="609578"/>
            <a:ext cx="5139396" cy="2947189"/>
            <a:chOff x="1573212" y="2011363"/>
            <a:chExt cx="6840537" cy="3922710"/>
          </a:xfrm>
        </p:grpSpPr>
        <p:sp>
          <p:nvSpPr>
            <p:cNvPr id="817" name="Google Shape;817;p73"/>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p73"/>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p73"/>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0" name="Google Shape;820;p73"/>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73"/>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p73"/>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3" name="Google Shape;823;p73"/>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24" name="Google Shape;824;p73"/>
          <p:cNvSpPr/>
          <p:nvPr>
            <p:ph idx="2" type="pic"/>
          </p:nvPr>
        </p:nvSpPr>
        <p:spPr>
          <a:xfrm>
            <a:off x="2605300" y="729383"/>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mockup_06">
  <p:cSld name="11_mockup_06">
    <p:spTree>
      <p:nvGrpSpPr>
        <p:cNvPr id="825" name="Shape 825"/>
        <p:cNvGrpSpPr/>
        <p:nvPr/>
      </p:nvGrpSpPr>
      <p:grpSpPr>
        <a:xfrm>
          <a:off x="0" y="0"/>
          <a:ext cx="0" cy="0"/>
          <a:chOff x="0" y="0"/>
          <a:chExt cx="0" cy="0"/>
        </a:xfrm>
      </p:grpSpPr>
      <p:sp>
        <p:nvSpPr>
          <p:cNvPr id="826" name="Google Shape;826;p7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827" name="Google Shape;827;p74"/>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8" name="Google Shape;828;p74"/>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829" name="Google Shape;829;p74"/>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830" name="Google Shape;830;p74"/>
          <p:cNvGrpSpPr/>
          <p:nvPr/>
        </p:nvGrpSpPr>
        <p:grpSpPr>
          <a:xfrm>
            <a:off x="3893065" y="918650"/>
            <a:ext cx="1338431" cy="2814205"/>
            <a:chOff x="5348287" y="496887"/>
            <a:chExt cx="3155950" cy="6635750"/>
          </a:xfrm>
        </p:grpSpPr>
        <p:grpSp>
          <p:nvGrpSpPr>
            <p:cNvPr id="831" name="Google Shape;831;p74"/>
            <p:cNvGrpSpPr/>
            <p:nvPr/>
          </p:nvGrpSpPr>
          <p:grpSpPr>
            <a:xfrm>
              <a:off x="5394325" y="560387"/>
              <a:ext cx="3078163" cy="6540500"/>
              <a:chOff x="5394325" y="560387"/>
              <a:chExt cx="3078163" cy="6540500"/>
            </a:xfrm>
          </p:grpSpPr>
          <p:sp>
            <p:nvSpPr>
              <p:cNvPr id="832" name="Google Shape;832;p7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3" name="Google Shape;833;p7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4" name="Google Shape;834;p7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p7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p7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7" name="Google Shape;837;p7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38" name="Google Shape;838;p7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39" name="Google Shape;839;p74"/>
          <p:cNvSpPr/>
          <p:nvPr>
            <p:ph idx="2" type="pic"/>
          </p:nvPr>
        </p:nvSpPr>
        <p:spPr>
          <a:xfrm>
            <a:off x="4005196" y="1322382"/>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40" name="Google Shape;840;p74"/>
          <p:cNvGrpSpPr/>
          <p:nvPr/>
        </p:nvGrpSpPr>
        <p:grpSpPr>
          <a:xfrm>
            <a:off x="5283733" y="918650"/>
            <a:ext cx="1338431" cy="2814205"/>
            <a:chOff x="5348287" y="496887"/>
            <a:chExt cx="3155950" cy="6635750"/>
          </a:xfrm>
        </p:grpSpPr>
        <p:grpSp>
          <p:nvGrpSpPr>
            <p:cNvPr id="841" name="Google Shape;841;p74"/>
            <p:cNvGrpSpPr/>
            <p:nvPr/>
          </p:nvGrpSpPr>
          <p:grpSpPr>
            <a:xfrm>
              <a:off x="5394325" y="560387"/>
              <a:ext cx="3078163" cy="6540500"/>
              <a:chOff x="5394325" y="560387"/>
              <a:chExt cx="3078163" cy="6540500"/>
            </a:xfrm>
          </p:grpSpPr>
          <p:sp>
            <p:nvSpPr>
              <p:cNvPr id="842" name="Google Shape;842;p7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3" name="Google Shape;843;p7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4" name="Google Shape;844;p7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5" name="Google Shape;845;p7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6" name="Google Shape;846;p7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 name="Google Shape;847;p7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48" name="Google Shape;848;p7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49" name="Google Shape;849;p74"/>
          <p:cNvSpPr/>
          <p:nvPr>
            <p:ph idx="3" type="pic"/>
          </p:nvPr>
        </p:nvSpPr>
        <p:spPr>
          <a:xfrm>
            <a:off x="5395864" y="1322382"/>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50" name="Google Shape;850;p74"/>
          <p:cNvGrpSpPr/>
          <p:nvPr/>
        </p:nvGrpSpPr>
        <p:grpSpPr>
          <a:xfrm>
            <a:off x="6674401" y="918869"/>
            <a:ext cx="1338431" cy="2814205"/>
            <a:chOff x="5348287" y="496887"/>
            <a:chExt cx="3155950" cy="6635750"/>
          </a:xfrm>
        </p:grpSpPr>
        <p:grpSp>
          <p:nvGrpSpPr>
            <p:cNvPr id="851" name="Google Shape;851;p74"/>
            <p:cNvGrpSpPr/>
            <p:nvPr/>
          </p:nvGrpSpPr>
          <p:grpSpPr>
            <a:xfrm>
              <a:off x="5394325" y="560387"/>
              <a:ext cx="3078163" cy="6540500"/>
              <a:chOff x="5394325" y="560387"/>
              <a:chExt cx="3078163" cy="6540500"/>
            </a:xfrm>
          </p:grpSpPr>
          <p:sp>
            <p:nvSpPr>
              <p:cNvPr id="852" name="Google Shape;852;p7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3" name="Google Shape;853;p7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4" name="Google Shape;854;p7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5" name="Google Shape;855;p7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6" name="Google Shape;856;p7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p7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58" name="Google Shape;858;p7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59" name="Google Shape;859;p74"/>
          <p:cNvSpPr/>
          <p:nvPr>
            <p:ph idx="4" type="pic"/>
          </p:nvPr>
        </p:nvSpPr>
        <p:spPr>
          <a:xfrm>
            <a:off x="6786532" y="1322603"/>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60" name="Google Shape;860;p74"/>
          <p:cNvGrpSpPr/>
          <p:nvPr/>
        </p:nvGrpSpPr>
        <p:grpSpPr>
          <a:xfrm>
            <a:off x="2506058" y="918650"/>
            <a:ext cx="1338431" cy="2814205"/>
            <a:chOff x="5348287" y="496887"/>
            <a:chExt cx="3155950" cy="6635750"/>
          </a:xfrm>
        </p:grpSpPr>
        <p:grpSp>
          <p:nvGrpSpPr>
            <p:cNvPr id="861" name="Google Shape;861;p74"/>
            <p:cNvGrpSpPr/>
            <p:nvPr/>
          </p:nvGrpSpPr>
          <p:grpSpPr>
            <a:xfrm>
              <a:off x="5394325" y="560387"/>
              <a:ext cx="3078163" cy="6540500"/>
              <a:chOff x="5394325" y="560387"/>
              <a:chExt cx="3078163" cy="6540500"/>
            </a:xfrm>
          </p:grpSpPr>
          <p:sp>
            <p:nvSpPr>
              <p:cNvPr id="862" name="Google Shape;862;p7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3" name="Google Shape;863;p7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4" name="Google Shape;864;p7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p7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p7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7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68" name="Google Shape;868;p7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69" name="Google Shape;869;p74"/>
          <p:cNvSpPr/>
          <p:nvPr>
            <p:ph idx="5" type="pic"/>
          </p:nvPr>
        </p:nvSpPr>
        <p:spPr>
          <a:xfrm>
            <a:off x="2618190" y="1322382"/>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70" name="Google Shape;870;p74"/>
          <p:cNvGrpSpPr/>
          <p:nvPr/>
        </p:nvGrpSpPr>
        <p:grpSpPr>
          <a:xfrm>
            <a:off x="1101199" y="918650"/>
            <a:ext cx="1338431" cy="2814205"/>
            <a:chOff x="5348287" y="496887"/>
            <a:chExt cx="3155950" cy="6635750"/>
          </a:xfrm>
        </p:grpSpPr>
        <p:grpSp>
          <p:nvGrpSpPr>
            <p:cNvPr id="871" name="Google Shape;871;p74"/>
            <p:cNvGrpSpPr/>
            <p:nvPr/>
          </p:nvGrpSpPr>
          <p:grpSpPr>
            <a:xfrm>
              <a:off x="5394325" y="560387"/>
              <a:ext cx="3078163" cy="6540500"/>
              <a:chOff x="5394325" y="560387"/>
              <a:chExt cx="3078163" cy="6540500"/>
            </a:xfrm>
          </p:grpSpPr>
          <p:sp>
            <p:nvSpPr>
              <p:cNvPr id="872" name="Google Shape;872;p7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3" name="Google Shape;873;p7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p7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7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6" name="Google Shape;876;p7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7" name="Google Shape;877;p7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8" name="Google Shape;878;p7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9" name="Google Shape;879;p74"/>
          <p:cNvSpPr/>
          <p:nvPr>
            <p:ph idx="6" type="pic"/>
          </p:nvPr>
        </p:nvSpPr>
        <p:spPr>
          <a:xfrm>
            <a:off x="1213329" y="1322382"/>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ockup_06">
  <p:cSld name="12_mockup_06">
    <p:spTree>
      <p:nvGrpSpPr>
        <p:cNvPr id="880" name="Shape 880"/>
        <p:cNvGrpSpPr/>
        <p:nvPr/>
      </p:nvGrpSpPr>
      <p:grpSpPr>
        <a:xfrm>
          <a:off x="0" y="0"/>
          <a:ext cx="0" cy="0"/>
          <a:chOff x="0" y="0"/>
          <a:chExt cx="0" cy="0"/>
        </a:xfrm>
      </p:grpSpPr>
      <p:sp>
        <p:nvSpPr>
          <p:cNvPr id="881" name="Google Shape;881;p7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882" name="Google Shape;882;p75"/>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3" name="Google Shape;883;p75"/>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884" name="Google Shape;884;p75"/>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885" name="Google Shape;885;p75"/>
          <p:cNvGrpSpPr/>
          <p:nvPr/>
        </p:nvGrpSpPr>
        <p:grpSpPr>
          <a:xfrm rot="5400000">
            <a:off x="3143290" y="1099685"/>
            <a:ext cx="1619501" cy="3405187"/>
            <a:chOff x="1665288" y="496887"/>
            <a:chExt cx="3155950" cy="6635750"/>
          </a:xfrm>
        </p:grpSpPr>
        <p:grpSp>
          <p:nvGrpSpPr>
            <p:cNvPr id="886" name="Google Shape;886;p75"/>
            <p:cNvGrpSpPr/>
            <p:nvPr/>
          </p:nvGrpSpPr>
          <p:grpSpPr>
            <a:xfrm>
              <a:off x="1711325" y="560387"/>
              <a:ext cx="3078163" cy="6540500"/>
              <a:chOff x="1711325" y="560387"/>
              <a:chExt cx="3078163" cy="6540500"/>
            </a:xfrm>
          </p:grpSpPr>
          <p:sp>
            <p:nvSpPr>
              <p:cNvPr id="887" name="Google Shape;887;p75"/>
              <p:cNvSpPr/>
              <p:nvPr/>
            </p:nvSpPr>
            <p:spPr>
              <a:xfrm>
                <a:off x="1711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8" name="Google Shape;888;p75"/>
              <p:cNvSpPr/>
              <p:nvPr/>
            </p:nvSpPr>
            <p:spPr>
              <a:xfrm>
                <a:off x="2963863" y="6361112"/>
                <a:ext cx="574674" cy="574674"/>
              </a:xfrm>
              <a:custGeom>
                <a:rect b="b" l="l" r="r" t="t"/>
                <a:pathLst>
                  <a:path extrusionOk="0" h="120000" w="120000">
                    <a:moveTo>
                      <a:pt x="119924" y="59135"/>
                    </a:moveTo>
                    <a:lnTo>
                      <a:pt x="119924" y="59135"/>
                    </a:lnTo>
                    <a:cubicBezTo>
                      <a:pt x="119924" y="93625"/>
                      <a:pt x="93625" y="119924"/>
                      <a:pt x="60788" y="119924"/>
                    </a:cubicBezTo>
                    <a:cubicBezTo>
                      <a:pt x="27952" y="119924"/>
                      <a:pt x="0" y="93625"/>
                      <a:pt x="0" y="59135"/>
                    </a:cubicBezTo>
                    <a:cubicBezTo>
                      <a:pt x="0" y="26299"/>
                      <a:pt x="27952" y="0"/>
                      <a:pt x="60788" y="0"/>
                    </a:cubicBezTo>
                    <a:cubicBezTo>
                      <a:pt x="93625" y="0"/>
                      <a:pt x="119924" y="26299"/>
                      <a:pt x="119924" y="59135"/>
                    </a:cubicBez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9" name="Google Shape;889;p75"/>
              <p:cNvSpPr/>
              <p:nvPr/>
            </p:nvSpPr>
            <p:spPr>
              <a:xfrm>
                <a:off x="3144838" y="6534150"/>
                <a:ext cx="220662" cy="228600"/>
              </a:xfrm>
              <a:custGeom>
                <a:rect b="b" l="l" r="r" t="t"/>
                <a:pathLst>
                  <a:path extrusionOk="0" h="120000" w="120000">
                    <a:moveTo>
                      <a:pt x="94006" y="119811"/>
                    </a:moveTo>
                    <a:lnTo>
                      <a:pt x="94006" y="119811"/>
                    </a:lnTo>
                    <a:cubicBezTo>
                      <a:pt x="25602" y="119811"/>
                      <a:pt x="25602" y="119811"/>
                      <a:pt x="25602" y="119811"/>
                    </a:cubicBezTo>
                    <a:cubicBezTo>
                      <a:pt x="8599" y="119811"/>
                      <a:pt x="0" y="107338"/>
                      <a:pt x="0" y="95055"/>
                    </a:cubicBezTo>
                    <a:cubicBezTo>
                      <a:pt x="0" y="24755"/>
                      <a:pt x="0" y="24755"/>
                      <a:pt x="0" y="24755"/>
                    </a:cubicBezTo>
                    <a:cubicBezTo>
                      <a:pt x="0" y="8314"/>
                      <a:pt x="8599" y="0"/>
                      <a:pt x="25602" y="0"/>
                    </a:cubicBezTo>
                    <a:cubicBezTo>
                      <a:pt x="94006" y="0"/>
                      <a:pt x="94006" y="0"/>
                      <a:pt x="94006" y="0"/>
                    </a:cubicBezTo>
                    <a:cubicBezTo>
                      <a:pt x="106905" y="0"/>
                      <a:pt x="119804" y="8314"/>
                      <a:pt x="119804" y="24755"/>
                    </a:cubicBezTo>
                    <a:cubicBezTo>
                      <a:pt x="119804" y="95055"/>
                      <a:pt x="119804" y="95055"/>
                      <a:pt x="119804" y="95055"/>
                    </a:cubicBezTo>
                    <a:cubicBezTo>
                      <a:pt x="119804" y="107338"/>
                      <a:pt x="106905" y="119811"/>
                      <a:pt x="94006" y="119811"/>
                    </a:cubicBezTo>
                    <a:close/>
                    <a:moveTo>
                      <a:pt x="25602" y="8314"/>
                    </a:moveTo>
                    <a:lnTo>
                      <a:pt x="25602" y="8314"/>
                    </a:lnTo>
                    <a:cubicBezTo>
                      <a:pt x="17198" y="8314"/>
                      <a:pt x="8599" y="16629"/>
                      <a:pt x="8599" y="24755"/>
                    </a:cubicBezTo>
                    <a:cubicBezTo>
                      <a:pt x="8599" y="95055"/>
                      <a:pt x="8599" y="95055"/>
                      <a:pt x="8599" y="95055"/>
                    </a:cubicBezTo>
                    <a:cubicBezTo>
                      <a:pt x="8599" y="103370"/>
                      <a:pt x="17198" y="107338"/>
                      <a:pt x="25602" y="107338"/>
                    </a:cubicBezTo>
                    <a:cubicBezTo>
                      <a:pt x="94006" y="107338"/>
                      <a:pt x="94006" y="107338"/>
                      <a:pt x="94006" y="107338"/>
                    </a:cubicBezTo>
                    <a:cubicBezTo>
                      <a:pt x="102605" y="107338"/>
                      <a:pt x="106905" y="103370"/>
                      <a:pt x="106905" y="95055"/>
                    </a:cubicBezTo>
                    <a:cubicBezTo>
                      <a:pt x="106905" y="24755"/>
                      <a:pt x="106905" y="24755"/>
                      <a:pt x="106905" y="24755"/>
                    </a:cubicBezTo>
                    <a:cubicBezTo>
                      <a:pt x="106905" y="16629"/>
                      <a:pt x="102605" y="8314"/>
                      <a:pt x="94006" y="8314"/>
                    </a:cubicBezTo>
                    <a:cubicBezTo>
                      <a:pt x="25602" y="8314"/>
                      <a:pt x="25602" y="8314"/>
                      <a:pt x="25602" y="8314"/>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0" name="Google Shape;890;p75"/>
              <p:cNvSpPr/>
              <p:nvPr/>
            </p:nvSpPr>
            <p:spPr>
              <a:xfrm>
                <a:off x="3009900"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017" y="0"/>
                      <a:pt x="119911" y="20000"/>
                      <a:pt x="119911" y="60000"/>
                    </a:cubicBezTo>
                    <a:cubicBezTo>
                      <a:pt x="119911" y="99090"/>
                      <a:pt x="116017"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p75"/>
              <p:cNvSpPr/>
              <p:nvPr/>
            </p:nvSpPr>
            <p:spPr>
              <a:xfrm>
                <a:off x="3206750" y="858837"/>
                <a:ext cx="87313" cy="87308"/>
              </a:xfrm>
              <a:custGeom>
                <a:rect b="b" l="l" r="r" t="t"/>
                <a:pathLst>
                  <a:path extrusionOk="0" h="120000" w="120000">
                    <a:moveTo>
                      <a:pt x="64958" y="0"/>
                    </a:moveTo>
                    <a:lnTo>
                      <a:pt x="64958" y="0"/>
                    </a:lnTo>
                    <a:cubicBezTo>
                      <a:pt x="32231" y="0"/>
                      <a:pt x="0" y="21818"/>
                      <a:pt x="0" y="54545"/>
                    </a:cubicBezTo>
                    <a:cubicBezTo>
                      <a:pt x="0" y="65454"/>
                      <a:pt x="0" y="65454"/>
                      <a:pt x="0" y="65454"/>
                    </a:cubicBezTo>
                    <a:cubicBezTo>
                      <a:pt x="0" y="98181"/>
                      <a:pt x="32231"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75"/>
              <p:cNvSpPr/>
              <p:nvPr/>
            </p:nvSpPr>
            <p:spPr>
              <a:xfrm>
                <a:off x="1900238"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93" name="Google Shape;893;p75"/>
            <p:cNvSpPr/>
            <p:nvPr/>
          </p:nvSpPr>
          <p:spPr>
            <a:xfrm>
              <a:off x="1665288" y="496887"/>
              <a:ext cx="3155950" cy="6635750"/>
            </a:xfrm>
            <a:custGeom>
              <a:rect b="b" l="l" r="r" t="t"/>
              <a:pathLst>
                <a:path extrusionOk="0" h="120000" w="120000">
                  <a:moveTo>
                    <a:pt x="115196" y="2845"/>
                  </a:moveTo>
                  <a:lnTo>
                    <a:pt x="115196" y="2845"/>
                  </a:lnTo>
                  <a:cubicBezTo>
                    <a:pt x="112212" y="1419"/>
                    <a:pt x="108024" y="566"/>
                    <a:pt x="103234" y="566"/>
                  </a:cubicBezTo>
                  <a:cubicBezTo>
                    <a:pt x="99635" y="566"/>
                    <a:pt x="99635" y="566"/>
                    <a:pt x="99635" y="566"/>
                  </a:cubicBezTo>
                  <a:cubicBezTo>
                    <a:pt x="99635" y="279"/>
                    <a:pt x="99635" y="279"/>
                    <a:pt x="99635" y="279"/>
                  </a:cubicBezTo>
                  <a:cubicBezTo>
                    <a:pt x="99635" y="143"/>
                    <a:pt x="99635" y="0"/>
                    <a:pt x="99347" y="0"/>
                  </a:cubicBezTo>
                  <a:cubicBezTo>
                    <a:pt x="80789" y="0"/>
                    <a:pt x="80789" y="0"/>
                    <a:pt x="80789" y="0"/>
                  </a:cubicBezTo>
                  <a:cubicBezTo>
                    <a:pt x="80488" y="0"/>
                    <a:pt x="80187" y="143"/>
                    <a:pt x="80187" y="279"/>
                  </a:cubicBezTo>
                  <a:cubicBezTo>
                    <a:pt x="80187" y="566"/>
                    <a:pt x="80187" y="566"/>
                    <a:pt x="80187" y="566"/>
                  </a:cubicBezTo>
                  <a:cubicBezTo>
                    <a:pt x="17354" y="566"/>
                    <a:pt x="17354" y="566"/>
                    <a:pt x="17354" y="566"/>
                  </a:cubicBezTo>
                  <a:cubicBezTo>
                    <a:pt x="7773" y="566"/>
                    <a:pt x="588" y="3841"/>
                    <a:pt x="588" y="8542"/>
                  </a:cubicBezTo>
                  <a:cubicBezTo>
                    <a:pt x="588" y="16941"/>
                    <a:pt x="588" y="16941"/>
                    <a:pt x="588" y="16941"/>
                  </a:cubicBezTo>
                  <a:lnTo>
                    <a:pt x="588" y="16941"/>
                  </a:lnTo>
                  <a:cubicBezTo>
                    <a:pt x="301" y="16941"/>
                    <a:pt x="0" y="16941"/>
                    <a:pt x="0" y="17084"/>
                  </a:cubicBezTo>
                  <a:cubicBezTo>
                    <a:pt x="0" y="22064"/>
                    <a:pt x="0" y="22064"/>
                    <a:pt x="0" y="22064"/>
                  </a:cubicBezTo>
                  <a:cubicBezTo>
                    <a:pt x="0" y="22208"/>
                    <a:pt x="301" y="22344"/>
                    <a:pt x="588" y="22344"/>
                  </a:cubicBezTo>
                  <a:lnTo>
                    <a:pt x="588" y="22344"/>
                  </a:lnTo>
                  <a:cubicBezTo>
                    <a:pt x="588" y="24487"/>
                    <a:pt x="588" y="24487"/>
                    <a:pt x="588" y="24487"/>
                  </a:cubicBezTo>
                  <a:lnTo>
                    <a:pt x="588" y="24487"/>
                  </a:lnTo>
                  <a:cubicBezTo>
                    <a:pt x="301" y="24487"/>
                    <a:pt x="0" y="24623"/>
                    <a:pt x="0" y="24766"/>
                  </a:cubicBezTo>
                  <a:cubicBezTo>
                    <a:pt x="0" y="32169"/>
                    <a:pt x="0" y="32169"/>
                    <a:pt x="0" y="32169"/>
                  </a:cubicBezTo>
                  <a:cubicBezTo>
                    <a:pt x="0" y="32312"/>
                    <a:pt x="301" y="32312"/>
                    <a:pt x="588" y="32312"/>
                  </a:cubicBezTo>
                  <a:lnTo>
                    <a:pt x="588" y="32312"/>
                  </a:lnTo>
                  <a:cubicBezTo>
                    <a:pt x="588" y="34305"/>
                    <a:pt x="588" y="34305"/>
                    <a:pt x="588" y="34305"/>
                  </a:cubicBezTo>
                  <a:lnTo>
                    <a:pt x="588" y="34305"/>
                  </a:lnTo>
                  <a:cubicBezTo>
                    <a:pt x="301" y="34305"/>
                    <a:pt x="0" y="34448"/>
                    <a:pt x="0" y="34591"/>
                  </a:cubicBezTo>
                  <a:cubicBezTo>
                    <a:pt x="0" y="42137"/>
                    <a:pt x="0" y="42137"/>
                    <a:pt x="0" y="42137"/>
                  </a:cubicBezTo>
                  <a:cubicBezTo>
                    <a:pt x="0" y="42274"/>
                    <a:pt x="301" y="42274"/>
                    <a:pt x="588" y="42274"/>
                  </a:cubicBezTo>
                  <a:lnTo>
                    <a:pt x="588" y="42274"/>
                  </a:lnTo>
                  <a:cubicBezTo>
                    <a:pt x="588" y="112024"/>
                    <a:pt x="588" y="112024"/>
                    <a:pt x="588" y="112024"/>
                  </a:cubicBezTo>
                  <a:cubicBezTo>
                    <a:pt x="588" y="116432"/>
                    <a:pt x="8074"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94" name="Google Shape;894;p75"/>
          <p:cNvSpPr/>
          <p:nvPr>
            <p:ph idx="2" type="pic"/>
          </p:nvPr>
        </p:nvSpPr>
        <p:spPr>
          <a:xfrm>
            <a:off x="2740175" y="2114157"/>
            <a:ext cx="2427623" cy="138439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895" name="Google Shape;895;p75"/>
          <p:cNvGrpSpPr/>
          <p:nvPr/>
        </p:nvGrpSpPr>
        <p:grpSpPr>
          <a:xfrm>
            <a:off x="5269636" y="382136"/>
            <a:ext cx="1619501" cy="3405187"/>
            <a:chOff x="5348287" y="496887"/>
            <a:chExt cx="3155950" cy="6635750"/>
          </a:xfrm>
        </p:grpSpPr>
        <p:grpSp>
          <p:nvGrpSpPr>
            <p:cNvPr id="896" name="Google Shape;896;p75"/>
            <p:cNvGrpSpPr/>
            <p:nvPr/>
          </p:nvGrpSpPr>
          <p:grpSpPr>
            <a:xfrm>
              <a:off x="5394325" y="560387"/>
              <a:ext cx="3078163" cy="6540500"/>
              <a:chOff x="5394325" y="560387"/>
              <a:chExt cx="3078163" cy="6540500"/>
            </a:xfrm>
          </p:grpSpPr>
          <p:sp>
            <p:nvSpPr>
              <p:cNvPr id="897" name="Google Shape;897;p75"/>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8" name="Google Shape;898;p75"/>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9" name="Google Shape;899;p75"/>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p75"/>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1" name="Google Shape;901;p75"/>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2" name="Google Shape;902;p75"/>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3" name="Google Shape;903;p75"/>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4" name="Google Shape;904;p75"/>
          <p:cNvSpPr/>
          <p:nvPr>
            <p:ph idx="3" type="pic"/>
          </p:nvPr>
        </p:nvSpPr>
        <p:spPr>
          <a:xfrm>
            <a:off x="5397298" y="863236"/>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mockup_06">
  <p:cSld name="13_mockup_06">
    <p:spTree>
      <p:nvGrpSpPr>
        <p:cNvPr id="905" name="Shape 905"/>
        <p:cNvGrpSpPr/>
        <p:nvPr/>
      </p:nvGrpSpPr>
      <p:grpSpPr>
        <a:xfrm>
          <a:off x="0" y="0"/>
          <a:ext cx="0" cy="0"/>
          <a:chOff x="0" y="0"/>
          <a:chExt cx="0" cy="0"/>
        </a:xfrm>
      </p:grpSpPr>
      <p:sp>
        <p:nvSpPr>
          <p:cNvPr id="906" name="Google Shape;906;p7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07" name="Google Shape;907;p76"/>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08" name="Google Shape;908;p76"/>
          <p:cNvGrpSpPr/>
          <p:nvPr/>
        </p:nvGrpSpPr>
        <p:grpSpPr>
          <a:xfrm>
            <a:off x="3165287" y="690060"/>
            <a:ext cx="1487825" cy="2990463"/>
            <a:chOff x="4756180" y="1435219"/>
            <a:chExt cx="1800269" cy="3618460"/>
          </a:xfrm>
        </p:grpSpPr>
        <p:sp>
          <p:nvSpPr>
            <p:cNvPr id="909" name="Google Shape;909;p76"/>
            <p:cNvSpPr/>
            <p:nvPr/>
          </p:nvSpPr>
          <p:spPr>
            <a:xfrm>
              <a:off x="4761557" y="1435219"/>
              <a:ext cx="1791307" cy="3618460"/>
            </a:xfrm>
            <a:custGeom>
              <a:rect b="b" l="l" r="r" t="t"/>
              <a:pathLst>
                <a:path extrusionOk="0" h="120000" w="120000">
                  <a:moveTo>
                    <a:pt x="0" y="5304"/>
                  </a:moveTo>
                  <a:lnTo>
                    <a:pt x="0" y="5304"/>
                  </a:lnTo>
                  <a:cubicBezTo>
                    <a:pt x="190" y="113267"/>
                    <a:pt x="190" y="113267"/>
                    <a:pt x="190" y="113267"/>
                  </a:cubicBezTo>
                  <a:cubicBezTo>
                    <a:pt x="190" y="115828"/>
                    <a:pt x="5746" y="117054"/>
                    <a:pt x="11492" y="117627"/>
                  </a:cubicBezTo>
                  <a:cubicBezTo>
                    <a:pt x="30051" y="119326"/>
                    <a:pt x="92427" y="119993"/>
                    <a:pt x="112701" y="117250"/>
                  </a:cubicBezTo>
                  <a:cubicBezTo>
                    <a:pt x="119986" y="116205"/>
                    <a:pt x="119591" y="112983"/>
                    <a:pt x="119591" y="112606"/>
                  </a:cubicBezTo>
                  <a:cubicBezTo>
                    <a:pt x="119591" y="112040"/>
                    <a:pt x="119591" y="5304"/>
                    <a:pt x="119591" y="5304"/>
                  </a:cubicBezTo>
                  <a:cubicBezTo>
                    <a:pt x="119591" y="5304"/>
                    <a:pt x="119986" y="2278"/>
                    <a:pt x="110604" y="1233"/>
                  </a:cubicBezTo>
                  <a:cubicBezTo>
                    <a:pt x="110604" y="1233"/>
                    <a:pt x="101413" y="572"/>
                    <a:pt x="83426" y="195"/>
                  </a:cubicBezTo>
                  <a:cubicBezTo>
                    <a:pt x="82664" y="195"/>
                    <a:pt x="82282" y="855"/>
                    <a:pt x="81139" y="761"/>
                  </a:cubicBezTo>
                  <a:cubicBezTo>
                    <a:pt x="79600" y="761"/>
                    <a:pt x="79409" y="101"/>
                    <a:pt x="78456" y="101"/>
                  </a:cubicBezTo>
                  <a:cubicBezTo>
                    <a:pt x="73486" y="0"/>
                    <a:pt x="68122" y="0"/>
                    <a:pt x="62008" y="0"/>
                  </a:cubicBezTo>
                  <a:cubicBezTo>
                    <a:pt x="30241" y="0"/>
                    <a:pt x="18368" y="478"/>
                    <a:pt x="6508" y="1711"/>
                  </a:cubicBezTo>
                  <a:cubicBezTo>
                    <a:pt x="3826" y="1900"/>
                    <a:pt x="0" y="3511"/>
                    <a:pt x="0" y="5304"/>
                  </a:cubicBez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p76"/>
            <p:cNvSpPr/>
            <p:nvPr/>
          </p:nvSpPr>
          <p:spPr>
            <a:xfrm>
              <a:off x="4984687" y="1644008"/>
              <a:ext cx="343206" cy="345894"/>
            </a:xfrm>
            <a:custGeom>
              <a:rect b="b" l="l" r="r" t="t"/>
              <a:pathLst>
                <a:path extrusionOk="0" h="120000" w="120000">
                  <a:moveTo>
                    <a:pt x="119928" y="59470"/>
                  </a:moveTo>
                  <a:lnTo>
                    <a:pt x="119928" y="59470"/>
                  </a:lnTo>
                  <a:cubicBezTo>
                    <a:pt x="119928" y="93121"/>
                    <a:pt x="92985" y="119929"/>
                    <a:pt x="59928" y="119929"/>
                  </a:cubicBezTo>
                  <a:cubicBezTo>
                    <a:pt x="27014" y="119929"/>
                    <a:pt x="0" y="93121"/>
                    <a:pt x="0" y="59470"/>
                  </a:cubicBezTo>
                  <a:cubicBezTo>
                    <a:pt x="0" y="26737"/>
                    <a:pt x="27014" y="0"/>
                    <a:pt x="59928" y="0"/>
                  </a:cubicBezTo>
                  <a:cubicBezTo>
                    <a:pt x="92985" y="0"/>
                    <a:pt x="119928" y="26737"/>
                    <a:pt x="119928" y="5947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p7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p7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noFill/>
            <a:ln cap="flat" cmpd="sng" w="15100">
              <a:solidFill>
                <a:srgbClr val="1E1E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p76"/>
            <p:cNvSpPr/>
            <p:nvPr/>
          </p:nvSpPr>
          <p:spPr>
            <a:xfrm>
              <a:off x="5104764" y="2032916"/>
              <a:ext cx="103052" cy="100362"/>
            </a:xfrm>
            <a:custGeom>
              <a:rect b="b" l="l" r="r" t="t"/>
              <a:pathLst>
                <a:path extrusionOk="0" h="120000" w="120000">
                  <a:moveTo>
                    <a:pt x="0" y="58292"/>
                  </a:moveTo>
                  <a:lnTo>
                    <a:pt x="0" y="58292"/>
                  </a:lnTo>
                  <a:cubicBezTo>
                    <a:pt x="0" y="92439"/>
                    <a:pt x="26508" y="119756"/>
                    <a:pt x="59644" y="119756"/>
                  </a:cubicBezTo>
                  <a:cubicBezTo>
                    <a:pt x="93017" y="119756"/>
                    <a:pt x="119763" y="92439"/>
                    <a:pt x="119763" y="58292"/>
                  </a:cubicBezTo>
                  <a:cubicBezTo>
                    <a:pt x="119763" y="27317"/>
                    <a:pt x="93017" y="0"/>
                    <a:pt x="59644" y="0"/>
                  </a:cubicBezTo>
                  <a:cubicBezTo>
                    <a:pt x="26508" y="0"/>
                    <a:pt x="0" y="27317"/>
                    <a:pt x="0" y="58292"/>
                  </a:cubicBezTo>
                </a:path>
              </a:pathLst>
            </a:custGeom>
            <a:solidFill>
              <a:srgbClr val="1A17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4" name="Google Shape;914;p7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solidFill>
              <a:srgbClr val="0D0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5" name="Google Shape;915;p7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noFill/>
            <a:ln cap="flat" cmpd="sng" w="9525">
              <a:solidFill>
                <a:srgbClr val="3C3C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916" name="Google Shape;916;p76"/>
            <p:cNvCxnSpPr/>
            <p:nvPr/>
          </p:nvCxnSpPr>
          <p:spPr>
            <a:xfrm>
              <a:off x="4756180" y="1881475"/>
              <a:ext cx="896" cy="223128"/>
            </a:xfrm>
            <a:prstGeom prst="straightConnector1">
              <a:avLst/>
            </a:prstGeom>
            <a:noFill/>
            <a:ln cap="flat" cmpd="sng" w="15100">
              <a:solidFill>
                <a:srgbClr val="36090A"/>
              </a:solidFill>
              <a:prstDash val="solid"/>
              <a:round/>
              <a:headEnd len="sm" w="sm" type="none"/>
              <a:tailEnd len="sm" w="sm" type="none"/>
            </a:ln>
          </p:spPr>
        </p:cxnSp>
        <p:cxnSp>
          <p:nvCxnSpPr>
            <p:cNvPr id="917" name="Google Shape;917;p76"/>
            <p:cNvCxnSpPr/>
            <p:nvPr/>
          </p:nvCxnSpPr>
          <p:spPr>
            <a:xfrm>
              <a:off x="6555553" y="1867140"/>
              <a:ext cx="896" cy="799320"/>
            </a:xfrm>
            <a:prstGeom prst="straightConnector1">
              <a:avLst/>
            </a:prstGeom>
            <a:noFill/>
            <a:ln cap="flat" cmpd="sng" w="15100">
              <a:solidFill>
                <a:srgbClr val="36090A"/>
              </a:solidFill>
              <a:prstDash val="solid"/>
              <a:round/>
              <a:headEnd len="sm" w="sm" type="none"/>
              <a:tailEnd len="sm" w="sm" type="none"/>
            </a:ln>
          </p:spPr>
        </p:cxnSp>
      </p:grpSp>
      <p:grpSp>
        <p:nvGrpSpPr>
          <p:cNvPr id="918" name="Google Shape;918;p76"/>
          <p:cNvGrpSpPr/>
          <p:nvPr/>
        </p:nvGrpSpPr>
        <p:grpSpPr>
          <a:xfrm>
            <a:off x="4117790" y="535429"/>
            <a:ext cx="1635798" cy="3289510"/>
            <a:chOff x="2802391" y="1411404"/>
            <a:chExt cx="1799378" cy="3618460"/>
          </a:xfrm>
        </p:grpSpPr>
        <p:cxnSp>
          <p:nvCxnSpPr>
            <p:cNvPr id="919" name="Google Shape;919;p76"/>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920" name="Google Shape;920;p76"/>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921" name="Google Shape;921;p76"/>
            <p:cNvSpPr/>
            <p:nvPr/>
          </p:nvSpPr>
          <p:spPr>
            <a:xfrm>
              <a:off x="2807771"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cap="flat" cmpd="sng" w="9525">
              <a:solidFill>
                <a:schemeClr val="dk1"/>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2" name="Google Shape;922;p76"/>
            <p:cNvSpPr/>
            <p:nvPr/>
          </p:nvSpPr>
          <p:spPr>
            <a:xfrm>
              <a:off x="2807771"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3" name="Google Shape;923;p76"/>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4" name="Google Shape;924;p76"/>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5" name="Google Shape;925;p76"/>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6" name="Google Shape;926;p76"/>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7" name="Google Shape;927;p76"/>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28" name="Google Shape;928;p76"/>
          <p:cNvSpPr/>
          <p:nvPr>
            <p:ph idx="2" type="pic"/>
          </p:nvPr>
        </p:nvSpPr>
        <p:spPr>
          <a:xfrm>
            <a:off x="4176880" y="797277"/>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9" name="Google Shape;929;p76"/>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930" name="Google Shape;930;p76"/>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mockup_06">
  <p:cSld name="29_mockup_06">
    <p:spTree>
      <p:nvGrpSpPr>
        <p:cNvPr id="931" name="Shape 931"/>
        <p:cNvGrpSpPr/>
        <p:nvPr/>
      </p:nvGrpSpPr>
      <p:grpSpPr>
        <a:xfrm>
          <a:off x="0" y="0"/>
          <a:ext cx="0" cy="0"/>
          <a:chOff x="0" y="0"/>
          <a:chExt cx="0" cy="0"/>
        </a:xfrm>
      </p:grpSpPr>
      <p:sp>
        <p:nvSpPr>
          <p:cNvPr id="932" name="Google Shape;932;p7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33" name="Google Shape;933;p77"/>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4" name="Google Shape;934;p77"/>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935" name="Google Shape;935;p77"/>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936" name="Google Shape;936;p77"/>
          <p:cNvGrpSpPr/>
          <p:nvPr/>
        </p:nvGrpSpPr>
        <p:grpSpPr>
          <a:xfrm>
            <a:off x="2887933" y="429370"/>
            <a:ext cx="3861305" cy="3242995"/>
            <a:chOff x="1554162" y="1203325"/>
            <a:chExt cx="6840537" cy="5745163"/>
          </a:xfrm>
        </p:grpSpPr>
        <p:sp>
          <p:nvSpPr>
            <p:cNvPr id="937" name="Google Shape;937;p77"/>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p77"/>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9" name="Google Shape;939;p77"/>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77"/>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p77"/>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2" name="Google Shape;942;p77"/>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43" name="Google Shape;943;p77"/>
          <p:cNvSpPr/>
          <p:nvPr>
            <p:ph idx="2" type="pic"/>
          </p:nvPr>
        </p:nvSpPr>
        <p:spPr>
          <a:xfrm>
            <a:off x="3068808" y="595668"/>
            <a:ext cx="3496829" cy="19814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944" name="Google Shape;944;p77"/>
          <p:cNvGrpSpPr/>
          <p:nvPr/>
        </p:nvGrpSpPr>
        <p:grpSpPr>
          <a:xfrm>
            <a:off x="1573756" y="1667573"/>
            <a:ext cx="1398954" cy="2075105"/>
            <a:chOff x="1463675" y="1554162"/>
            <a:chExt cx="2998785" cy="4448175"/>
          </a:xfrm>
        </p:grpSpPr>
        <p:sp>
          <p:nvSpPr>
            <p:cNvPr id="945" name="Google Shape;945;p77"/>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6" name="Google Shape;946;p77"/>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7" name="Google Shape;947;p77"/>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8" name="Google Shape;948;p77"/>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p77"/>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0" name="Google Shape;950;p77"/>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1" name="Google Shape;951;p77"/>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p77"/>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53" name="Google Shape;953;p77"/>
          <p:cNvSpPr/>
          <p:nvPr>
            <p:ph idx="3" type="pic"/>
          </p:nvPr>
        </p:nvSpPr>
        <p:spPr>
          <a:xfrm>
            <a:off x="1635700" y="1859581"/>
            <a:ext cx="1274255" cy="168467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954" name="Google Shape;954;p77"/>
          <p:cNvGrpSpPr/>
          <p:nvPr/>
        </p:nvGrpSpPr>
        <p:grpSpPr>
          <a:xfrm>
            <a:off x="6661005" y="2196407"/>
            <a:ext cx="755509" cy="1588541"/>
            <a:chOff x="5348287" y="496887"/>
            <a:chExt cx="3155950" cy="6635750"/>
          </a:xfrm>
        </p:grpSpPr>
        <p:grpSp>
          <p:nvGrpSpPr>
            <p:cNvPr id="955" name="Google Shape;955;p77"/>
            <p:cNvGrpSpPr/>
            <p:nvPr/>
          </p:nvGrpSpPr>
          <p:grpSpPr>
            <a:xfrm>
              <a:off x="5394325" y="560387"/>
              <a:ext cx="3078163" cy="6540500"/>
              <a:chOff x="5394325" y="560387"/>
              <a:chExt cx="3078163" cy="6540500"/>
            </a:xfrm>
          </p:grpSpPr>
          <p:sp>
            <p:nvSpPr>
              <p:cNvPr id="956" name="Google Shape;956;p77"/>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7" name="Google Shape;957;p77"/>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77"/>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77"/>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p77"/>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1" name="Google Shape;961;p77"/>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62" name="Google Shape;962;p77"/>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63" name="Google Shape;963;p77"/>
          <p:cNvSpPr/>
          <p:nvPr>
            <p:ph idx="4" type="pic"/>
          </p:nvPr>
        </p:nvSpPr>
        <p:spPr>
          <a:xfrm>
            <a:off x="6720459" y="2417423"/>
            <a:ext cx="636223" cy="11336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mockup_06">
  <p:cSld name="38_mockup_06">
    <p:spTree>
      <p:nvGrpSpPr>
        <p:cNvPr id="964" name="Shape 964"/>
        <p:cNvGrpSpPr/>
        <p:nvPr/>
      </p:nvGrpSpPr>
      <p:grpSpPr>
        <a:xfrm>
          <a:off x="0" y="0"/>
          <a:ext cx="0" cy="0"/>
          <a:chOff x="0" y="0"/>
          <a:chExt cx="0" cy="0"/>
        </a:xfrm>
      </p:grpSpPr>
      <p:sp>
        <p:nvSpPr>
          <p:cNvPr id="965" name="Google Shape;965;p7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66" name="Google Shape;966;p78"/>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7" name="Google Shape;967;p78"/>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968" name="Google Shape;968;p78"/>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969" name="Google Shape;969;p78"/>
          <p:cNvGrpSpPr/>
          <p:nvPr/>
        </p:nvGrpSpPr>
        <p:grpSpPr>
          <a:xfrm>
            <a:off x="2391198" y="609578"/>
            <a:ext cx="5139396" cy="2947189"/>
            <a:chOff x="1573212" y="2011363"/>
            <a:chExt cx="6840537" cy="3922710"/>
          </a:xfrm>
        </p:grpSpPr>
        <p:sp>
          <p:nvSpPr>
            <p:cNvPr id="970" name="Google Shape;970;p78"/>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1" name="Google Shape;971;p78"/>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2" name="Google Shape;972;p78"/>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3" name="Google Shape;973;p78"/>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p78"/>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5" name="Google Shape;975;p78"/>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6" name="Google Shape;976;p78"/>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7" name="Google Shape;977;p78"/>
          <p:cNvSpPr/>
          <p:nvPr>
            <p:ph idx="2" type="pic"/>
          </p:nvPr>
        </p:nvSpPr>
        <p:spPr>
          <a:xfrm>
            <a:off x="3002616" y="729383"/>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978" name="Google Shape;978;p78"/>
          <p:cNvGrpSpPr/>
          <p:nvPr/>
        </p:nvGrpSpPr>
        <p:grpSpPr>
          <a:xfrm>
            <a:off x="1838917" y="1508181"/>
            <a:ext cx="1106140" cy="2325787"/>
            <a:chOff x="5348287" y="496887"/>
            <a:chExt cx="3155950" cy="6635750"/>
          </a:xfrm>
        </p:grpSpPr>
        <p:grpSp>
          <p:nvGrpSpPr>
            <p:cNvPr id="979" name="Google Shape;979;p78"/>
            <p:cNvGrpSpPr/>
            <p:nvPr/>
          </p:nvGrpSpPr>
          <p:grpSpPr>
            <a:xfrm>
              <a:off x="5394325" y="560387"/>
              <a:ext cx="3078163" cy="6540500"/>
              <a:chOff x="5394325" y="560387"/>
              <a:chExt cx="3078163" cy="6540500"/>
            </a:xfrm>
          </p:grpSpPr>
          <p:sp>
            <p:nvSpPr>
              <p:cNvPr id="980" name="Google Shape;980;p78"/>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1" name="Google Shape;981;p78"/>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2" name="Google Shape;982;p78"/>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p78"/>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p78"/>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p78"/>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86" name="Google Shape;986;p78"/>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87" name="Google Shape;987;p78"/>
          <p:cNvSpPr/>
          <p:nvPr>
            <p:ph idx="3" type="pic"/>
          </p:nvPr>
        </p:nvSpPr>
        <p:spPr>
          <a:xfrm>
            <a:off x="1932708" y="1841988"/>
            <a:ext cx="931493" cy="165983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mockup_06">
  <p:cSld name="14_mockup_06">
    <p:spTree>
      <p:nvGrpSpPr>
        <p:cNvPr id="988" name="Shape 988"/>
        <p:cNvGrpSpPr/>
        <p:nvPr/>
      </p:nvGrpSpPr>
      <p:grpSpPr>
        <a:xfrm>
          <a:off x="0" y="0"/>
          <a:ext cx="0" cy="0"/>
          <a:chOff x="0" y="0"/>
          <a:chExt cx="0" cy="0"/>
        </a:xfrm>
      </p:grpSpPr>
      <p:sp>
        <p:nvSpPr>
          <p:cNvPr id="989" name="Google Shape;989;p7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90" name="Google Shape;990;p79"/>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91" name="Google Shape;991;p79"/>
          <p:cNvPicPr preferRelativeResize="0"/>
          <p:nvPr/>
        </p:nvPicPr>
        <p:blipFill rotWithShape="1">
          <a:blip r:embed="rId2">
            <a:alphaModFix/>
          </a:blip>
          <a:srcRect b="0" l="0" r="0" t="0"/>
          <a:stretch/>
        </p:blipFill>
        <p:spPr>
          <a:xfrm>
            <a:off x="1939698" y="718668"/>
            <a:ext cx="4220016" cy="2903370"/>
          </a:xfrm>
          <a:prstGeom prst="rect">
            <a:avLst/>
          </a:prstGeom>
          <a:noFill/>
          <a:ln>
            <a:noFill/>
          </a:ln>
        </p:spPr>
      </p:pic>
      <p:sp>
        <p:nvSpPr>
          <p:cNvPr id="992" name="Google Shape;992;p79"/>
          <p:cNvSpPr/>
          <p:nvPr>
            <p:ph idx="2" type="pic"/>
          </p:nvPr>
        </p:nvSpPr>
        <p:spPr>
          <a:xfrm>
            <a:off x="1971558" y="1034129"/>
            <a:ext cx="3557512" cy="256377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993" name="Google Shape;993;p79"/>
          <p:cNvPicPr preferRelativeResize="0"/>
          <p:nvPr/>
        </p:nvPicPr>
        <p:blipFill rotWithShape="1">
          <a:blip r:embed="rId3">
            <a:alphaModFix/>
          </a:blip>
          <a:srcRect b="0" l="0" r="0" t="0"/>
          <a:stretch/>
        </p:blipFill>
        <p:spPr>
          <a:xfrm>
            <a:off x="5529071" y="908628"/>
            <a:ext cx="1632206" cy="2903370"/>
          </a:xfrm>
          <a:prstGeom prst="rect">
            <a:avLst/>
          </a:prstGeom>
          <a:noFill/>
          <a:ln>
            <a:noFill/>
          </a:ln>
        </p:spPr>
      </p:pic>
      <p:sp>
        <p:nvSpPr>
          <p:cNvPr id="994" name="Google Shape;994;p79"/>
          <p:cNvSpPr/>
          <p:nvPr>
            <p:ph idx="3" type="pic"/>
          </p:nvPr>
        </p:nvSpPr>
        <p:spPr>
          <a:xfrm>
            <a:off x="5556503" y="1207807"/>
            <a:ext cx="1578252" cy="257714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95" name="Google Shape;995;p79"/>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996" name="Google Shape;996;p79"/>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mockup_06">
  <p:cSld name="30_mockup_06">
    <p:spTree>
      <p:nvGrpSpPr>
        <p:cNvPr id="997" name="Shape 997"/>
        <p:cNvGrpSpPr/>
        <p:nvPr/>
      </p:nvGrpSpPr>
      <p:grpSpPr>
        <a:xfrm>
          <a:off x="0" y="0"/>
          <a:ext cx="0" cy="0"/>
          <a:chOff x="0" y="0"/>
          <a:chExt cx="0" cy="0"/>
        </a:xfrm>
      </p:grpSpPr>
      <p:sp>
        <p:nvSpPr>
          <p:cNvPr id="998" name="Google Shape;998;p8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999" name="Google Shape;999;p80"/>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0" name="Google Shape;1000;p80"/>
          <p:cNvPicPr preferRelativeResize="0"/>
          <p:nvPr/>
        </p:nvPicPr>
        <p:blipFill rotWithShape="1">
          <a:blip r:embed="rId2">
            <a:alphaModFix/>
          </a:blip>
          <a:srcRect b="0" l="0" r="0" t="0"/>
          <a:stretch/>
        </p:blipFill>
        <p:spPr>
          <a:xfrm>
            <a:off x="3582494" y="241828"/>
            <a:ext cx="1974970" cy="3513079"/>
          </a:xfrm>
          <a:prstGeom prst="rect">
            <a:avLst/>
          </a:prstGeom>
          <a:noFill/>
          <a:ln>
            <a:noFill/>
          </a:ln>
        </p:spPr>
      </p:pic>
      <p:sp>
        <p:nvSpPr>
          <p:cNvPr id="1001" name="Google Shape;1001;p80"/>
          <p:cNvSpPr/>
          <p:nvPr>
            <p:ph idx="2" type="pic"/>
          </p:nvPr>
        </p:nvSpPr>
        <p:spPr>
          <a:xfrm>
            <a:off x="3615592" y="604793"/>
            <a:ext cx="1909685" cy="311834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2" name="Google Shape;1002;p80"/>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03" name="Google Shape;1003;p80"/>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about 04">
  <p:cSld name="13_about 04">
    <p:spTree>
      <p:nvGrpSpPr>
        <p:cNvPr id="43" name="Shape 43"/>
        <p:cNvGrpSpPr/>
        <p:nvPr/>
      </p:nvGrpSpPr>
      <p:grpSpPr>
        <a:xfrm>
          <a:off x="0" y="0"/>
          <a:ext cx="0" cy="0"/>
          <a:chOff x="0" y="0"/>
          <a:chExt cx="0" cy="0"/>
        </a:xfrm>
      </p:grpSpPr>
      <p:sp>
        <p:nvSpPr>
          <p:cNvPr id="44" name="Google Shape;44;p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45" name="Google Shape;45;p9"/>
          <p:cNvSpPr txBox="1"/>
          <p:nvPr>
            <p:ph idx="1" type="body"/>
          </p:nvPr>
        </p:nvSpPr>
        <p:spPr>
          <a:xfrm>
            <a:off x="5737812" y="604710"/>
            <a:ext cx="2465860" cy="3327527"/>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Google Shape;46;p9"/>
          <p:cNvSpPr/>
          <p:nvPr>
            <p:ph idx="2" type="pic"/>
          </p:nvPr>
        </p:nvSpPr>
        <p:spPr>
          <a:xfrm>
            <a:off x="3481487" y="0"/>
            <a:ext cx="2184399" cy="3932237"/>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 name="Google Shape;47;p9"/>
          <p:cNvSpPr txBox="1"/>
          <p:nvPr>
            <p:ph idx="3" type="body"/>
          </p:nvPr>
        </p:nvSpPr>
        <p:spPr>
          <a:xfrm>
            <a:off x="942100" y="604710"/>
            <a:ext cx="2465860" cy="3327527"/>
          </a:xfrm>
          <a:prstGeom prst="rect">
            <a:avLst/>
          </a:prstGeom>
          <a:noFill/>
          <a:ln>
            <a:noFill/>
          </a:ln>
        </p:spPr>
        <p:txBody>
          <a:bodyPr anchorCtr="0" anchor="b" bIns="91425" lIns="91425" spcFirstLastPara="1" rIns="91425" wrap="square" tIns="91425">
            <a:noAutofit/>
          </a:bodyPr>
          <a:lstStyle>
            <a:lvl1pPr indent="-228600" lvl="0" marL="457200" marR="0" rtl="0" algn="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mockup_06">
  <p:cSld name="31_mockup_06">
    <p:spTree>
      <p:nvGrpSpPr>
        <p:cNvPr id="1004" name="Shape 1004"/>
        <p:cNvGrpSpPr/>
        <p:nvPr/>
      </p:nvGrpSpPr>
      <p:grpSpPr>
        <a:xfrm>
          <a:off x="0" y="0"/>
          <a:ext cx="0" cy="0"/>
          <a:chOff x="0" y="0"/>
          <a:chExt cx="0" cy="0"/>
        </a:xfrm>
      </p:grpSpPr>
      <p:sp>
        <p:nvSpPr>
          <p:cNvPr id="1005" name="Google Shape;1005;p8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06" name="Google Shape;1006;p81"/>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7" name="Google Shape;1007;p81"/>
          <p:cNvPicPr preferRelativeResize="0"/>
          <p:nvPr/>
        </p:nvPicPr>
        <p:blipFill rotWithShape="1">
          <a:blip r:embed="rId2">
            <a:alphaModFix/>
          </a:blip>
          <a:srcRect b="0" l="0" r="0" t="0"/>
          <a:stretch/>
        </p:blipFill>
        <p:spPr>
          <a:xfrm>
            <a:off x="2017783" y="270494"/>
            <a:ext cx="5106220" cy="3513079"/>
          </a:xfrm>
          <a:prstGeom prst="rect">
            <a:avLst/>
          </a:prstGeom>
          <a:noFill/>
          <a:ln>
            <a:noFill/>
          </a:ln>
        </p:spPr>
      </p:pic>
      <p:sp>
        <p:nvSpPr>
          <p:cNvPr id="1008" name="Google Shape;1008;p81"/>
          <p:cNvSpPr/>
          <p:nvPr>
            <p:ph idx="2" type="pic"/>
          </p:nvPr>
        </p:nvSpPr>
        <p:spPr>
          <a:xfrm>
            <a:off x="2051941" y="651268"/>
            <a:ext cx="5035141" cy="3100778"/>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9" name="Google Shape;1009;p81"/>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10" name="Google Shape;1010;p81"/>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mockup_06">
  <p:cSld name="32_mockup_06">
    <p:spTree>
      <p:nvGrpSpPr>
        <p:cNvPr id="1011" name="Shape 1011"/>
        <p:cNvGrpSpPr/>
        <p:nvPr/>
      </p:nvGrpSpPr>
      <p:grpSpPr>
        <a:xfrm>
          <a:off x="0" y="0"/>
          <a:ext cx="0" cy="0"/>
          <a:chOff x="0" y="0"/>
          <a:chExt cx="0" cy="0"/>
        </a:xfrm>
      </p:grpSpPr>
      <p:sp>
        <p:nvSpPr>
          <p:cNvPr id="1012" name="Google Shape;1012;p8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13" name="Google Shape;1013;p82"/>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14" name="Google Shape;1014;p82"/>
          <p:cNvPicPr preferRelativeResize="0"/>
          <p:nvPr/>
        </p:nvPicPr>
        <p:blipFill rotWithShape="1">
          <a:blip r:embed="rId2">
            <a:alphaModFix/>
          </a:blip>
          <a:srcRect b="0" l="0" r="0" t="0"/>
          <a:stretch/>
        </p:blipFill>
        <p:spPr>
          <a:xfrm>
            <a:off x="3590976" y="487562"/>
            <a:ext cx="1955799" cy="3365497"/>
          </a:xfrm>
          <a:prstGeom prst="rect">
            <a:avLst/>
          </a:prstGeom>
          <a:noFill/>
          <a:ln>
            <a:noFill/>
          </a:ln>
        </p:spPr>
      </p:pic>
      <p:sp>
        <p:nvSpPr>
          <p:cNvPr id="1015" name="Google Shape;1015;p82"/>
          <p:cNvSpPr/>
          <p:nvPr>
            <p:ph idx="2" type="pic"/>
          </p:nvPr>
        </p:nvSpPr>
        <p:spPr>
          <a:xfrm>
            <a:off x="3791342" y="920828"/>
            <a:ext cx="1554305" cy="251324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6" name="Google Shape;1016;p82"/>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17" name="Google Shape;1017;p82"/>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mockup_06">
  <p:cSld name="37_mockup_06">
    <p:spTree>
      <p:nvGrpSpPr>
        <p:cNvPr id="1018" name="Shape 1018"/>
        <p:cNvGrpSpPr/>
        <p:nvPr/>
      </p:nvGrpSpPr>
      <p:grpSpPr>
        <a:xfrm>
          <a:off x="0" y="0"/>
          <a:ext cx="0" cy="0"/>
          <a:chOff x="0" y="0"/>
          <a:chExt cx="0" cy="0"/>
        </a:xfrm>
      </p:grpSpPr>
      <p:sp>
        <p:nvSpPr>
          <p:cNvPr id="1019" name="Google Shape;1019;p8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20" name="Google Shape;1020;p83"/>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1" name="Google Shape;1021;p83"/>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22" name="Google Shape;1022;p83"/>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pic>
        <p:nvPicPr>
          <p:cNvPr id="1023" name="Google Shape;1023;p83"/>
          <p:cNvPicPr preferRelativeResize="0"/>
          <p:nvPr/>
        </p:nvPicPr>
        <p:blipFill rotWithShape="1">
          <a:blip r:embed="rId2">
            <a:alphaModFix/>
          </a:blip>
          <a:srcRect b="0" l="0" r="0" t="0"/>
          <a:stretch/>
        </p:blipFill>
        <p:spPr>
          <a:xfrm>
            <a:off x="3666405" y="330682"/>
            <a:ext cx="1835106" cy="3513079"/>
          </a:xfrm>
          <a:prstGeom prst="rect">
            <a:avLst/>
          </a:prstGeom>
          <a:noFill/>
          <a:ln>
            <a:noFill/>
          </a:ln>
        </p:spPr>
      </p:pic>
      <p:sp>
        <p:nvSpPr>
          <p:cNvPr id="1024" name="Google Shape;1024;p83"/>
          <p:cNvSpPr/>
          <p:nvPr>
            <p:ph idx="2" type="pic"/>
          </p:nvPr>
        </p:nvSpPr>
        <p:spPr>
          <a:xfrm>
            <a:off x="3809607" y="954883"/>
            <a:ext cx="1544832" cy="258421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mockup_06">
  <p:cSld name="39_mockup_06">
    <p:spTree>
      <p:nvGrpSpPr>
        <p:cNvPr id="1025" name="Shape 1025"/>
        <p:cNvGrpSpPr/>
        <p:nvPr/>
      </p:nvGrpSpPr>
      <p:grpSpPr>
        <a:xfrm>
          <a:off x="0" y="0"/>
          <a:ext cx="0" cy="0"/>
          <a:chOff x="0" y="0"/>
          <a:chExt cx="0" cy="0"/>
        </a:xfrm>
      </p:grpSpPr>
      <p:sp>
        <p:nvSpPr>
          <p:cNvPr id="1026" name="Google Shape;1026;p84"/>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27" name="Google Shape;1027;p84"/>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28" name="Google Shape;1028;p8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29" name="Google Shape;1029;p84"/>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30" name="Google Shape;1030;p84"/>
          <p:cNvGrpSpPr/>
          <p:nvPr/>
        </p:nvGrpSpPr>
        <p:grpSpPr>
          <a:xfrm>
            <a:off x="3356519" y="606084"/>
            <a:ext cx="2430882" cy="3117621"/>
            <a:chOff x="2852738" y="509587"/>
            <a:chExt cx="4737100" cy="6075362"/>
          </a:xfrm>
        </p:grpSpPr>
        <p:pic>
          <p:nvPicPr>
            <p:cNvPr id="1031" name="Google Shape;1031;p84"/>
            <p:cNvPicPr preferRelativeResize="0"/>
            <p:nvPr/>
          </p:nvPicPr>
          <p:blipFill rotWithShape="1">
            <a:blip r:embed="rId2">
              <a:alphaModFix/>
            </a:blip>
            <a:srcRect b="0" l="0" r="0" t="0"/>
            <a:stretch/>
          </p:blipFill>
          <p:spPr>
            <a:xfrm>
              <a:off x="2959100" y="622300"/>
              <a:ext cx="4518025" cy="5870574"/>
            </a:xfrm>
            <a:prstGeom prst="rect">
              <a:avLst/>
            </a:prstGeom>
            <a:noFill/>
            <a:ln>
              <a:noFill/>
            </a:ln>
          </p:spPr>
        </p:pic>
        <p:pic>
          <p:nvPicPr>
            <p:cNvPr id="1032" name="Google Shape;1032;p84"/>
            <p:cNvPicPr preferRelativeResize="0"/>
            <p:nvPr/>
          </p:nvPicPr>
          <p:blipFill rotWithShape="1">
            <a:blip r:embed="rId3">
              <a:alphaModFix/>
            </a:blip>
            <a:srcRect b="0" l="0" r="0" t="0"/>
            <a:stretch/>
          </p:blipFill>
          <p:spPr>
            <a:xfrm>
              <a:off x="2959100" y="622300"/>
              <a:ext cx="4518025" cy="390523"/>
            </a:xfrm>
            <a:prstGeom prst="rect">
              <a:avLst/>
            </a:prstGeom>
            <a:noFill/>
            <a:ln>
              <a:noFill/>
            </a:ln>
          </p:spPr>
        </p:pic>
        <p:pic>
          <p:nvPicPr>
            <p:cNvPr id="1033" name="Google Shape;1033;p84"/>
            <p:cNvPicPr preferRelativeResize="0"/>
            <p:nvPr/>
          </p:nvPicPr>
          <p:blipFill rotWithShape="1">
            <a:blip r:embed="rId4">
              <a:alphaModFix/>
            </a:blip>
            <a:srcRect b="0" l="0" r="0" t="0"/>
            <a:stretch/>
          </p:blipFill>
          <p:spPr>
            <a:xfrm>
              <a:off x="2959100" y="6102350"/>
              <a:ext cx="4518025" cy="390523"/>
            </a:xfrm>
            <a:prstGeom prst="rect">
              <a:avLst/>
            </a:prstGeom>
            <a:noFill/>
            <a:ln>
              <a:noFill/>
            </a:ln>
          </p:spPr>
        </p:pic>
        <p:pic>
          <p:nvPicPr>
            <p:cNvPr id="1034" name="Google Shape;1034;p84"/>
            <p:cNvPicPr preferRelativeResize="0"/>
            <p:nvPr/>
          </p:nvPicPr>
          <p:blipFill rotWithShape="1">
            <a:blip r:embed="rId5">
              <a:alphaModFix/>
            </a:blip>
            <a:srcRect b="0" l="0" r="0" t="0"/>
            <a:stretch/>
          </p:blipFill>
          <p:spPr>
            <a:xfrm>
              <a:off x="2959100" y="622300"/>
              <a:ext cx="420687" cy="5870574"/>
            </a:xfrm>
            <a:prstGeom prst="rect">
              <a:avLst/>
            </a:prstGeom>
            <a:noFill/>
            <a:ln>
              <a:noFill/>
            </a:ln>
          </p:spPr>
        </p:pic>
        <p:pic>
          <p:nvPicPr>
            <p:cNvPr id="1035" name="Google Shape;1035;p84"/>
            <p:cNvPicPr preferRelativeResize="0"/>
            <p:nvPr/>
          </p:nvPicPr>
          <p:blipFill rotWithShape="1">
            <a:blip r:embed="rId6">
              <a:alphaModFix/>
            </a:blip>
            <a:srcRect b="0" l="0" r="0" t="0"/>
            <a:stretch/>
          </p:blipFill>
          <p:spPr>
            <a:xfrm>
              <a:off x="7062788" y="622300"/>
              <a:ext cx="420687" cy="5870574"/>
            </a:xfrm>
            <a:prstGeom prst="rect">
              <a:avLst/>
            </a:prstGeom>
            <a:noFill/>
            <a:ln>
              <a:noFill/>
            </a:ln>
          </p:spPr>
        </p:pic>
        <p:sp>
          <p:nvSpPr>
            <p:cNvPr id="1036" name="Google Shape;1036;p84"/>
            <p:cNvSpPr/>
            <p:nvPr/>
          </p:nvSpPr>
          <p:spPr>
            <a:xfrm>
              <a:off x="2852738" y="509587"/>
              <a:ext cx="4737100" cy="225425"/>
            </a:xfrm>
            <a:custGeom>
              <a:rect b="b" l="l" r="r" t="t"/>
              <a:pathLst>
                <a:path extrusionOk="0" h="120000" w="120000">
                  <a:moveTo>
                    <a:pt x="113706" y="119808"/>
                  </a:moveTo>
                  <a:lnTo>
                    <a:pt x="6092" y="119808"/>
                  </a:lnTo>
                  <a:lnTo>
                    <a:pt x="0" y="0"/>
                  </a:lnTo>
                  <a:lnTo>
                    <a:pt x="119990" y="0"/>
                  </a:lnTo>
                  <a:lnTo>
                    <a:pt x="113706" y="119808"/>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7" name="Google Shape;1037;p84"/>
            <p:cNvSpPr/>
            <p:nvPr/>
          </p:nvSpPr>
          <p:spPr>
            <a:xfrm>
              <a:off x="2852738" y="509587"/>
              <a:ext cx="4737100" cy="225425"/>
            </a:xfrm>
            <a:custGeom>
              <a:rect b="b" l="l" r="r" t="t"/>
              <a:pathLst>
                <a:path extrusionOk="0" h="120000" w="120000">
                  <a:moveTo>
                    <a:pt x="0" y="0"/>
                  </a:moveTo>
                  <a:lnTo>
                    <a:pt x="119990" y="0"/>
                  </a:lnTo>
                  <a:lnTo>
                    <a:pt x="119990" y="119808"/>
                  </a:lnTo>
                  <a:lnTo>
                    <a:pt x="0" y="119808"/>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8" name="Google Shape;1038;p84"/>
            <p:cNvSpPr/>
            <p:nvPr/>
          </p:nvSpPr>
          <p:spPr>
            <a:xfrm>
              <a:off x="2852738" y="6350000"/>
              <a:ext cx="4737100" cy="233363"/>
            </a:xfrm>
            <a:custGeom>
              <a:rect b="b" l="l" r="r" t="t"/>
              <a:pathLst>
                <a:path extrusionOk="0" h="120000" w="120000">
                  <a:moveTo>
                    <a:pt x="6092" y="0"/>
                  </a:moveTo>
                  <a:lnTo>
                    <a:pt x="113706" y="0"/>
                  </a:lnTo>
                  <a:lnTo>
                    <a:pt x="119990" y="119814"/>
                  </a:lnTo>
                  <a:lnTo>
                    <a:pt x="0" y="119814"/>
                  </a:lnTo>
                  <a:lnTo>
                    <a:pt x="6092"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9" name="Google Shape;1039;p84"/>
            <p:cNvSpPr/>
            <p:nvPr/>
          </p:nvSpPr>
          <p:spPr>
            <a:xfrm>
              <a:off x="2852738" y="6350000"/>
              <a:ext cx="4737100" cy="233363"/>
            </a:xfrm>
            <a:custGeom>
              <a:rect b="b" l="l" r="r" t="t"/>
              <a:pathLst>
                <a:path extrusionOk="0" h="120000" w="120000">
                  <a:moveTo>
                    <a:pt x="0" y="0"/>
                  </a:moveTo>
                  <a:lnTo>
                    <a:pt x="119990" y="0"/>
                  </a:lnTo>
                  <a:lnTo>
                    <a:pt x="119990" y="119814"/>
                  </a:lnTo>
                  <a:lnTo>
                    <a:pt x="0" y="119814"/>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0" name="Google Shape;1040;p84"/>
            <p:cNvSpPr/>
            <p:nvPr/>
          </p:nvSpPr>
          <p:spPr>
            <a:xfrm>
              <a:off x="2852738" y="509587"/>
              <a:ext cx="241299" cy="6075362"/>
            </a:xfrm>
            <a:custGeom>
              <a:rect b="b" l="l" r="r" t="t"/>
              <a:pathLst>
                <a:path extrusionOk="0" h="120000" w="120000">
                  <a:moveTo>
                    <a:pt x="0" y="119992"/>
                  </a:moveTo>
                  <a:lnTo>
                    <a:pt x="0" y="0"/>
                  </a:lnTo>
                  <a:lnTo>
                    <a:pt x="119820" y="4451"/>
                  </a:lnTo>
                  <a:lnTo>
                    <a:pt x="119820" y="115391"/>
                  </a:lnTo>
                  <a:lnTo>
                    <a:pt x="0" y="11999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1" name="Google Shape;1041;p84"/>
            <p:cNvSpPr/>
            <p:nvPr/>
          </p:nvSpPr>
          <p:spPr>
            <a:xfrm>
              <a:off x="2852738" y="509587"/>
              <a:ext cx="241299" cy="6075362"/>
            </a:xfrm>
            <a:custGeom>
              <a:rect b="b" l="l" r="r" t="t"/>
              <a:pathLst>
                <a:path extrusionOk="0" h="120000" w="120000">
                  <a:moveTo>
                    <a:pt x="0" y="119992"/>
                  </a:moveTo>
                  <a:lnTo>
                    <a:pt x="0" y="0"/>
                  </a:lnTo>
                  <a:lnTo>
                    <a:pt x="119820" y="4451"/>
                  </a:lnTo>
                  <a:lnTo>
                    <a:pt x="119820" y="11539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2" name="Google Shape;1042;p84"/>
            <p:cNvSpPr/>
            <p:nvPr/>
          </p:nvSpPr>
          <p:spPr>
            <a:xfrm>
              <a:off x="2852738" y="509587"/>
              <a:ext cx="241299" cy="6075362"/>
            </a:xfrm>
            <a:custGeom>
              <a:rect b="b" l="l" r="r" t="t"/>
              <a:pathLst>
                <a:path extrusionOk="0" h="120000" w="120000">
                  <a:moveTo>
                    <a:pt x="0" y="0"/>
                  </a:moveTo>
                  <a:lnTo>
                    <a:pt x="119820" y="0"/>
                  </a:lnTo>
                  <a:lnTo>
                    <a:pt x="119820"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3" name="Google Shape;1043;p84"/>
            <p:cNvSpPr/>
            <p:nvPr/>
          </p:nvSpPr>
          <p:spPr>
            <a:xfrm>
              <a:off x="7342188" y="509587"/>
              <a:ext cx="247649" cy="6075362"/>
            </a:xfrm>
            <a:custGeom>
              <a:rect b="b" l="l" r="r" t="t"/>
              <a:pathLst>
                <a:path extrusionOk="0" h="120000" w="120000">
                  <a:moveTo>
                    <a:pt x="119826" y="0"/>
                  </a:moveTo>
                  <a:lnTo>
                    <a:pt x="119826" y="119992"/>
                  </a:lnTo>
                  <a:lnTo>
                    <a:pt x="0" y="115391"/>
                  </a:lnTo>
                  <a:lnTo>
                    <a:pt x="0" y="4451"/>
                  </a:lnTo>
                  <a:lnTo>
                    <a:pt x="119826"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4" name="Google Shape;1044;p84"/>
            <p:cNvSpPr/>
            <p:nvPr/>
          </p:nvSpPr>
          <p:spPr>
            <a:xfrm>
              <a:off x="7342188" y="509587"/>
              <a:ext cx="247649" cy="6075362"/>
            </a:xfrm>
            <a:custGeom>
              <a:rect b="b" l="l" r="r" t="t"/>
              <a:pathLst>
                <a:path extrusionOk="0" h="120000" w="120000">
                  <a:moveTo>
                    <a:pt x="119826" y="0"/>
                  </a:moveTo>
                  <a:lnTo>
                    <a:pt x="119826" y="119992"/>
                  </a:lnTo>
                  <a:lnTo>
                    <a:pt x="0" y="115391"/>
                  </a:lnTo>
                  <a:lnTo>
                    <a:pt x="0" y="4451"/>
                  </a:lnTo>
                </a:path>
              </a:pathLst>
            </a:cu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5" name="Google Shape;1045;p84"/>
            <p:cNvSpPr/>
            <p:nvPr/>
          </p:nvSpPr>
          <p:spPr>
            <a:xfrm>
              <a:off x="7342188" y="509587"/>
              <a:ext cx="247649" cy="6075362"/>
            </a:xfrm>
            <a:custGeom>
              <a:rect b="b" l="l" r="r" t="t"/>
              <a:pathLst>
                <a:path extrusionOk="0" h="120000" w="120000">
                  <a:moveTo>
                    <a:pt x="0" y="0"/>
                  </a:moveTo>
                  <a:lnTo>
                    <a:pt x="119826" y="0"/>
                  </a:lnTo>
                  <a:lnTo>
                    <a:pt x="119826" y="119992"/>
                  </a:lnTo>
                  <a:lnTo>
                    <a:pt x="0" y="119992"/>
                  </a:lnTo>
                  <a:lnTo>
                    <a:pt x="0" y="0"/>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46" name="Google Shape;1046;p84"/>
            <p:cNvPicPr preferRelativeResize="0"/>
            <p:nvPr/>
          </p:nvPicPr>
          <p:blipFill rotWithShape="1">
            <a:blip r:embed="rId7">
              <a:alphaModFix/>
            </a:blip>
            <a:srcRect b="0" l="0" r="0" t="0"/>
            <a:stretch/>
          </p:blipFill>
          <p:spPr>
            <a:xfrm>
              <a:off x="3349625" y="982662"/>
              <a:ext cx="3743324" cy="5141909"/>
            </a:xfrm>
            <a:prstGeom prst="rect">
              <a:avLst/>
            </a:prstGeom>
            <a:noFill/>
            <a:ln>
              <a:noFill/>
            </a:ln>
          </p:spPr>
        </p:pic>
        <p:pic>
          <p:nvPicPr>
            <p:cNvPr id="1047" name="Google Shape;1047;p84"/>
            <p:cNvPicPr preferRelativeResize="0"/>
            <p:nvPr/>
          </p:nvPicPr>
          <p:blipFill rotWithShape="1">
            <a:blip r:embed="rId8">
              <a:alphaModFix/>
            </a:blip>
            <a:srcRect b="0" l="0" r="0" t="0"/>
            <a:stretch/>
          </p:blipFill>
          <p:spPr>
            <a:xfrm>
              <a:off x="3327400" y="968375"/>
              <a:ext cx="3759197" cy="46034"/>
            </a:xfrm>
            <a:prstGeom prst="rect">
              <a:avLst/>
            </a:prstGeom>
            <a:noFill/>
            <a:ln>
              <a:noFill/>
            </a:ln>
          </p:spPr>
        </p:pic>
        <p:pic>
          <p:nvPicPr>
            <p:cNvPr id="1048" name="Google Shape;1048;p84"/>
            <p:cNvPicPr preferRelativeResize="0"/>
            <p:nvPr/>
          </p:nvPicPr>
          <p:blipFill rotWithShape="1">
            <a:blip r:embed="rId9">
              <a:alphaModFix/>
            </a:blip>
            <a:srcRect b="0" l="0" r="0" t="0"/>
            <a:stretch/>
          </p:blipFill>
          <p:spPr>
            <a:xfrm>
              <a:off x="3327400" y="968375"/>
              <a:ext cx="46034" cy="5157788"/>
            </a:xfrm>
            <a:prstGeom prst="rect">
              <a:avLst/>
            </a:prstGeom>
            <a:noFill/>
            <a:ln>
              <a:noFill/>
            </a:ln>
          </p:spPr>
        </p:pic>
        <p:pic>
          <p:nvPicPr>
            <p:cNvPr id="1049" name="Google Shape;1049;p84"/>
            <p:cNvPicPr preferRelativeResize="0"/>
            <p:nvPr/>
          </p:nvPicPr>
          <p:blipFill rotWithShape="1">
            <a:blip r:embed="rId10">
              <a:alphaModFix/>
            </a:blip>
            <a:srcRect b="0" l="0" r="0" t="0"/>
            <a:stretch/>
          </p:blipFill>
          <p:spPr>
            <a:xfrm>
              <a:off x="3349625" y="6094412"/>
              <a:ext cx="3759197" cy="46033"/>
            </a:xfrm>
            <a:prstGeom prst="rect">
              <a:avLst/>
            </a:prstGeom>
            <a:noFill/>
            <a:ln>
              <a:noFill/>
            </a:ln>
          </p:spPr>
        </p:pic>
        <p:pic>
          <p:nvPicPr>
            <p:cNvPr id="1050" name="Google Shape;1050;p84"/>
            <p:cNvPicPr preferRelativeResize="0"/>
            <p:nvPr/>
          </p:nvPicPr>
          <p:blipFill rotWithShape="1">
            <a:blip r:embed="rId11">
              <a:alphaModFix/>
            </a:blip>
            <a:srcRect b="0" l="0" r="0" t="0"/>
            <a:stretch/>
          </p:blipFill>
          <p:spPr>
            <a:xfrm>
              <a:off x="7062788" y="982662"/>
              <a:ext cx="46033" cy="5157787"/>
            </a:xfrm>
            <a:prstGeom prst="rect">
              <a:avLst/>
            </a:prstGeom>
            <a:noFill/>
            <a:ln>
              <a:noFill/>
            </a:ln>
          </p:spPr>
        </p:pic>
        <p:sp>
          <p:nvSpPr>
            <p:cNvPr id="1051" name="Google Shape;1051;p84"/>
            <p:cNvSpPr/>
            <p:nvPr/>
          </p:nvSpPr>
          <p:spPr>
            <a:xfrm>
              <a:off x="3786187" y="1441450"/>
              <a:ext cx="2841625" cy="4203698"/>
            </a:xfrm>
            <a:custGeom>
              <a:rect b="b" l="l" r="r" t="t"/>
              <a:pathLst>
                <a:path extrusionOk="0" h="120000" w="120000">
                  <a:moveTo>
                    <a:pt x="119984" y="119989"/>
                  </a:moveTo>
                  <a:lnTo>
                    <a:pt x="0" y="119989"/>
                  </a:lnTo>
                  <a:lnTo>
                    <a:pt x="0" y="0"/>
                  </a:lnTo>
                  <a:lnTo>
                    <a:pt x="119984" y="0"/>
                  </a:lnTo>
                  <a:lnTo>
                    <a:pt x="119984" y="119989"/>
                  </a:lnTo>
                </a:path>
              </a:pathLst>
            </a:custGeom>
            <a:solidFill>
              <a:srgbClr val="DADA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52" name="Google Shape;1052;p84"/>
          <p:cNvSpPr/>
          <p:nvPr>
            <p:ph idx="2" type="pic"/>
          </p:nvPr>
        </p:nvSpPr>
        <p:spPr>
          <a:xfrm>
            <a:off x="3834792" y="1084074"/>
            <a:ext cx="1458204" cy="215716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mockup_06">
  <p:cSld name="34_mockup_06">
    <p:spTree>
      <p:nvGrpSpPr>
        <p:cNvPr id="1053" name="Shape 1053"/>
        <p:cNvGrpSpPr/>
        <p:nvPr/>
      </p:nvGrpSpPr>
      <p:grpSpPr>
        <a:xfrm>
          <a:off x="0" y="0"/>
          <a:ext cx="0" cy="0"/>
          <a:chOff x="0" y="0"/>
          <a:chExt cx="0" cy="0"/>
        </a:xfrm>
      </p:grpSpPr>
      <p:sp>
        <p:nvSpPr>
          <p:cNvPr id="1054" name="Google Shape;1054;p8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55" name="Google Shape;1055;p85"/>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56" name="Google Shape;1056;p85"/>
          <p:cNvGrpSpPr/>
          <p:nvPr/>
        </p:nvGrpSpPr>
        <p:grpSpPr>
          <a:xfrm>
            <a:off x="3314501" y="280592"/>
            <a:ext cx="2504820" cy="3549795"/>
            <a:chOff x="3709987" y="438935"/>
            <a:chExt cx="2070099" cy="2933715"/>
          </a:xfrm>
        </p:grpSpPr>
        <p:sp>
          <p:nvSpPr>
            <p:cNvPr id="1057" name="Google Shape;1057;p85"/>
            <p:cNvSpPr/>
            <p:nvPr/>
          </p:nvSpPr>
          <p:spPr>
            <a:xfrm>
              <a:off x="4059237" y="438935"/>
              <a:ext cx="1308100"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8" name="Google Shape;1058;p85"/>
            <p:cNvSpPr/>
            <p:nvPr/>
          </p:nvSpPr>
          <p:spPr>
            <a:xfrm>
              <a:off x="4053689" y="2516991"/>
              <a:ext cx="1308100" cy="855659"/>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9" name="Google Shape;1059;p85"/>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0" name="Google Shape;1060;p85"/>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1" name="Google Shape;1061;p85"/>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62" name="Google Shape;1062;p85"/>
          <p:cNvSpPr/>
          <p:nvPr>
            <p:ph idx="2" type="pic"/>
          </p:nvPr>
        </p:nvSpPr>
        <p:spPr>
          <a:xfrm>
            <a:off x="3480648" y="1014787"/>
            <a:ext cx="2075935" cy="2074640"/>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3" name="Google Shape;1063;p85"/>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064" name="Google Shape;1064;p85"/>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mockup_06">
  <p:cSld name="35_mockup_06">
    <p:spTree>
      <p:nvGrpSpPr>
        <p:cNvPr id="1065" name="Shape 1065"/>
        <p:cNvGrpSpPr/>
        <p:nvPr/>
      </p:nvGrpSpPr>
      <p:grpSpPr>
        <a:xfrm>
          <a:off x="0" y="0"/>
          <a:ext cx="0" cy="0"/>
          <a:chOff x="0" y="0"/>
          <a:chExt cx="0" cy="0"/>
        </a:xfrm>
      </p:grpSpPr>
      <p:sp>
        <p:nvSpPr>
          <p:cNvPr id="1066" name="Google Shape;1066;p8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067" name="Google Shape;1067;p86"/>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68" name="Google Shape;1068;p86"/>
          <p:cNvGrpSpPr/>
          <p:nvPr/>
        </p:nvGrpSpPr>
        <p:grpSpPr>
          <a:xfrm>
            <a:off x="3896879" y="1733825"/>
            <a:ext cx="1413904" cy="1997921"/>
            <a:chOff x="3709987" y="443214"/>
            <a:chExt cx="2070099" cy="2925157"/>
          </a:xfrm>
        </p:grpSpPr>
        <p:sp>
          <p:nvSpPr>
            <p:cNvPr id="1069" name="Google Shape;1069;p8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0" name="Google Shape;1070;p8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p8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2" name="Google Shape;1072;p8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3" name="Google Shape;1073;p8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74" name="Google Shape;1074;p86"/>
          <p:cNvSpPr/>
          <p:nvPr>
            <p:ph idx="2" type="pic"/>
          </p:nvPr>
        </p:nvSpPr>
        <p:spPr>
          <a:xfrm>
            <a:off x="4004155" y="2149266"/>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75" name="Google Shape;1075;p86"/>
          <p:cNvGrpSpPr/>
          <p:nvPr/>
        </p:nvGrpSpPr>
        <p:grpSpPr>
          <a:xfrm>
            <a:off x="5381033" y="1733825"/>
            <a:ext cx="1413904" cy="1997921"/>
            <a:chOff x="3709987" y="443214"/>
            <a:chExt cx="2070099" cy="2925157"/>
          </a:xfrm>
        </p:grpSpPr>
        <p:sp>
          <p:nvSpPr>
            <p:cNvPr id="1076" name="Google Shape;1076;p8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7" name="Google Shape;1077;p8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8" name="Google Shape;1078;p8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9" name="Google Shape;1079;p8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0" name="Google Shape;1080;p8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81" name="Google Shape;1081;p86"/>
          <p:cNvSpPr/>
          <p:nvPr>
            <p:ph idx="3" type="pic"/>
          </p:nvPr>
        </p:nvSpPr>
        <p:spPr>
          <a:xfrm>
            <a:off x="5488307" y="2149266"/>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82" name="Google Shape;1082;p86"/>
          <p:cNvGrpSpPr/>
          <p:nvPr/>
        </p:nvGrpSpPr>
        <p:grpSpPr>
          <a:xfrm>
            <a:off x="2422806" y="1733825"/>
            <a:ext cx="1413904" cy="1997921"/>
            <a:chOff x="3709987" y="443214"/>
            <a:chExt cx="2070099" cy="2925157"/>
          </a:xfrm>
        </p:grpSpPr>
        <p:sp>
          <p:nvSpPr>
            <p:cNvPr id="1083" name="Google Shape;1083;p8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4" name="Google Shape;1084;p8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5" name="Google Shape;1085;p8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6" name="Google Shape;1086;p8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7" name="Google Shape;1087;p8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88" name="Google Shape;1088;p86"/>
          <p:cNvSpPr/>
          <p:nvPr>
            <p:ph idx="4" type="pic"/>
          </p:nvPr>
        </p:nvSpPr>
        <p:spPr>
          <a:xfrm>
            <a:off x="2530083" y="2149266"/>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89" name="Google Shape;1089;p86"/>
          <p:cNvGrpSpPr/>
          <p:nvPr/>
        </p:nvGrpSpPr>
        <p:grpSpPr>
          <a:xfrm>
            <a:off x="953419" y="1733825"/>
            <a:ext cx="1413904" cy="1997921"/>
            <a:chOff x="3709987" y="443214"/>
            <a:chExt cx="2070099" cy="2925157"/>
          </a:xfrm>
        </p:grpSpPr>
        <p:sp>
          <p:nvSpPr>
            <p:cNvPr id="1090" name="Google Shape;1090;p8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1" name="Google Shape;1091;p8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2" name="Google Shape;1092;p8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3" name="Google Shape;1093;p8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4" name="Google Shape;1094;p8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95" name="Google Shape;1095;p86"/>
          <p:cNvSpPr/>
          <p:nvPr>
            <p:ph idx="5" type="pic"/>
          </p:nvPr>
        </p:nvSpPr>
        <p:spPr>
          <a:xfrm>
            <a:off x="1060695" y="2149266"/>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096" name="Google Shape;1096;p86"/>
          <p:cNvGrpSpPr/>
          <p:nvPr/>
        </p:nvGrpSpPr>
        <p:grpSpPr>
          <a:xfrm>
            <a:off x="6865187" y="1733825"/>
            <a:ext cx="1413904" cy="1997921"/>
            <a:chOff x="3709987" y="443214"/>
            <a:chExt cx="2070099" cy="2925157"/>
          </a:xfrm>
        </p:grpSpPr>
        <p:sp>
          <p:nvSpPr>
            <p:cNvPr id="1097" name="Google Shape;1097;p86"/>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8" name="Google Shape;1098;p86"/>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9" name="Google Shape;1099;p86"/>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p86"/>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1" name="Google Shape;1101;p86"/>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02" name="Google Shape;1102;p86"/>
          <p:cNvSpPr/>
          <p:nvPr>
            <p:ph idx="6" type="pic"/>
          </p:nvPr>
        </p:nvSpPr>
        <p:spPr>
          <a:xfrm>
            <a:off x="6972464" y="2149266"/>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03" name="Google Shape;1103;p86"/>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104" name="Google Shape;1104;p86"/>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mockup_05">
  <p:cSld name="6_mockup_05">
    <p:spTree>
      <p:nvGrpSpPr>
        <p:cNvPr id="1105" name="Shape 1105"/>
        <p:cNvGrpSpPr/>
        <p:nvPr/>
      </p:nvGrpSpPr>
      <p:grpSpPr>
        <a:xfrm>
          <a:off x="0" y="0"/>
          <a:ext cx="0" cy="0"/>
          <a:chOff x="0" y="0"/>
          <a:chExt cx="0" cy="0"/>
        </a:xfrm>
      </p:grpSpPr>
      <p:sp>
        <p:nvSpPr>
          <p:cNvPr id="1106" name="Google Shape;1106;p8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07" name="Google Shape;1107;p87"/>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8" name="Google Shape;1108;p87"/>
          <p:cNvGrpSpPr/>
          <p:nvPr/>
        </p:nvGrpSpPr>
        <p:grpSpPr>
          <a:xfrm>
            <a:off x="3558707" y="187767"/>
            <a:ext cx="2013077" cy="3684240"/>
            <a:chOff x="3489325" y="449262"/>
            <a:chExt cx="1663700" cy="3044826"/>
          </a:xfrm>
        </p:grpSpPr>
        <p:sp>
          <p:nvSpPr>
            <p:cNvPr id="1109" name="Google Shape;1109;p87"/>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0" name="Google Shape;1110;p87"/>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1" name="Google Shape;1111;p87"/>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2" name="Google Shape;1112;p87"/>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3" name="Google Shape;1113;p87"/>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p87"/>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15" name="Google Shape;1115;p87"/>
          <p:cNvSpPr/>
          <p:nvPr>
            <p:ph idx="2" type="pic"/>
          </p:nvPr>
        </p:nvSpPr>
        <p:spPr>
          <a:xfrm>
            <a:off x="3641292" y="977245"/>
            <a:ext cx="1769140" cy="210048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16" name="Google Shape;1116;p87"/>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117" name="Google Shape;1117;p87"/>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mockup_06">
  <p:cSld name="44_mockup_06">
    <p:spTree>
      <p:nvGrpSpPr>
        <p:cNvPr id="1118" name="Shape 1118"/>
        <p:cNvGrpSpPr/>
        <p:nvPr/>
      </p:nvGrpSpPr>
      <p:grpSpPr>
        <a:xfrm>
          <a:off x="0" y="0"/>
          <a:ext cx="0" cy="0"/>
          <a:chOff x="0" y="0"/>
          <a:chExt cx="0" cy="0"/>
        </a:xfrm>
      </p:grpSpPr>
      <p:sp>
        <p:nvSpPr>
          <p:cNvPr id="1119" name="Google Shape;1119;p8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20" name="Google Shape;1120;p88"/>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21" name="Google Shape;1121;p88"/>
          <p:cNvGrpSpPr/>
          <p:nvPr/>
        </p:nvGrpSpPr>
        <p:grpSpPr>
          <a:xfrm>
            <a:off x="3977342" y="1450092"/>
            <a:ext cx="1249959" cy="2287623"/>
            <a:chOff x="3489325" y="449262"/>
            <a:chExt cx="1663700" cy="3044826"/>
          </a:xfrm>
        </p:grpSpPr>
        <p:sp>
          <p:nvSpPr>
            <p:cNvPr id="1122" name="Google Shape;1122;p8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3" name="Google Shape;1123;p8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4" name="Google Shape;1124;p8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5" name="Google Shape;1125;p8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6" name="Google Shape;1126;p8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7" name="Google Shape;1127;p8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28" name="Google Shape;1128;p88"/>
          <p:cNvSpPr/>
          <p:nvPr>
            <p:ph idx="2" type="pic"/>
          </p:nvPr>
        </p:nvSpPr>
        <p:spPr>
          <a:xfrm>
            <a:off x="4028462" y="1939389"/>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29" name="Google Shape;1129;p88"/>
          <p:cNvGrpSpPr/>
          <p:nvPr/>
        </p:nvGrpSpPr>
        <p:grpSpPr>
          <a:xfrm>
            <a:off x="5291667" y="1450092"/>
            <a:ext cx="1249959" cy="2287623"/>
            <a:chOff x="3489325" y="449262"/>
            <a:chExt cx="1663700" cy="3044826"/>
          </a:xfrm>
        </p:grpSpPr>
        <p:sp>
          <p:nvSpPr>
            <p:cNvPr id="1130" name="Google Shape;1130;p8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1" name="Google Shape;1131;p8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2" name="Google Shape;1132;p8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3" name="Google Shape;1133;p8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4" name="Google Shape;1134;p8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5" name="Google Shape;1135;p8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36" name="Google Shape;1136;p88"/>
          <p:cNvSpPr/>
          <p:nvPr>
            <p:ph idx="3" type="pic"/>
          </p:nvPr>
        </p:nvSpPr>
        <p:spPr>
          <a:xfrm>
            <a:off x="5342789" y="1939389"/>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37" name="Google Shape;1137;p88"/>
          <p:cNvGrpSpPr/>
          <p:nvPr/>
        </p:nvGrpSpPr>
        <p:grpSpPr>
          <a:xfrm>
            <a:off x="2663014" y="1451503"/>
            <a:ext cx="1249959" cy="2287623"/>
            <a:chOff x="3489325" y="449262"/>
            <a:chExt cx="1663700" cy="3044826"/>
          </a:xfrm>
        </p:grpSpPr>
        <p:sp>
          <p:nvSpPr>
            <p:cNvPr id="1138" name="Google Shape;1138;p8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9" name="Google Shape;1139;p8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0" name="Google Shape;1140;p8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1" name="Google Shape;1141;p8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2" name="Google Shape;1142;p8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3" name="Google Shape;1143;p8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44" name="Google Shape;1144;p88"/>
          <p:cNvSpPr/>
          <p:nvPr>
            <p:ph idx="4" type="pic"/>
          </p:nvPr>
        </p:nvSpPr>
        <p:spPr>
          <a:xfrm>
            <a:off x="2714133" y="1940799"/>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45" name="Google Shape;1145;p88"/>
          <p:cNvGrpSpPr/>
          <p:nvPr/>
        </p:nvGrpSpPr>
        <p:grpSpPr>
          <a:xfrm>
            <a:off x="6613379" y="1450092"/>
            <a:ext cx="1249959" cy="2287623"/>
            <a:chOff x="3489325" y="449262"/>
            <a:chExt cx="1663700" cy="3044826"/>
          </a:xfrm>
        </p:grpSpPr>
        <p:sp>
          <p:nvSpPr>
            <p:cNvPr id="1146" name="Google Shape;1146;p8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7" name="Google Shape;1147;p8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8" name="Google Shape;1148;p8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9" name="Google Shape;1149;p8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0" name="Google Shape;1150;p8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1" name="Google Shape;1151;p8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52" name="Google Shape;1152;p88"/>
          <p:cNvSpPr/>
          <p:nvPr>
            <p:ph idx="5" type="pic"/>
          </p:nvPr>
        </p:nvSpPr>
        <p:spPr>
          <a:xfrm>
            <a:off x="6664500" y="1939389"/>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53" name="Google Shape;1153;p88"/>
          <p:cNvGrpSpPr/>
          <p:nvPr/>
        </p:nvGrpSpPr>
        <p:grpSpPr>
          <a:xfrm>
            <a:off x="1348322" y="1450092"/>
            <a:ext cx="1249959" cy="2287623"/>
            <a:chOff x="3489325" y="449262"/>
            <a:chExt cx="1663700" cy="3044826"/>
          </a:xfrm>
        </p:grpSpPr>
        <p:sp>
          <p:nvSpPr>
            <p:cNvPr id="1154" name="Google Shape;1154;p88"/>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5" name="Google Shape;1155;p88"/>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6" name="Google Shape;1156;p88"/>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7" name="Google Shape;1157;p88"/>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8" name="Google Shape;1158;p88"/>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88"/>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60" name="Google Shape;1160;p88"/>
          <p:cNvSpPr/>
          <p:nvPr>
            <p:ph idx="6" type="pic"/>
          </p:nvPr>
        </p:nvSpPr>
        <p:spPr>
          <a:xfrm>
            <a:off x="1399444" y="1939389"/>
            <a:ext cx="1098496" cy="130423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61" name="Google Shape;1161;p88"/>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162" name="Google Shape;1162;p88"/>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mockup_06">
  <p:cSld name="36_mockup_06">
    <p:spTree>
      <p:nvGrpSpPr>
        <p:cNvPr id="1163" name="Shape 1163"/>
        <p:cNvGrpSpPr/>
        <p:nvPr/>
      </p:nvGrpSpPr>
      <p:grpSpPr>
        <a:xfrm>
          <a:off x="0" y="0"/>
          <a:ext cx="0" cy="0"/>
          <a:chOff x="0" y="0"/>
          <a:chExt cx="0" cy="0"/>
        </a:xfrm>
      </p:grpSpPr>
      <p:sp>
        <p:nvSpPr>
          <p:cNvPr id="1164" name="Google Shape;1164;p8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65" name="Google Shape;1165;p89"/>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6" name="Google Shape;1166;p89"/>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167" name="Google Shape;1167;p89"/>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168" name="Google Shape;1168;p89"/>
          <p:cNvGrpSpPr/>
          <p:nvPr/>
        </p:nvGrpSpPr>
        <p:grpSpPr>
          <a:xfrm>
            <a:off x="3765488" y="429348"/>
            <a:ext cx="1619501" cy="3405187"/>
            <a:chOff x="5348287" y="496887"/>
            <a:chExt cx="3155950" cy="6635750"/>
          </a:xfrm>
        </p:grpSpPr>
        <p:grpSp>
          <p:nvGrpSpPr>
            <p:cNvPr id="1169" name="Google Shape;1169;p89"/>
            <p:cNvGrpSpPr/>
            <p:nvPr/>
          </p:nvGrpSpPr>
          <p:grpSpPr>
            <a:xfrm>
              <a:off x="5394325" y="560387"/>
              <a:ext cx="3078163" cy="6540500"/>
              <a:chOff x="5394325" y="560387"/>
              <a:chExt cx="3078163" cy="6540500"/>
            </a:xfrm>
          </p:grpSpPr>
          <p:sp>
            <p:nvSpPr>
              <p:cNvPr id="1170" name="Google Shape;1170;p89"/>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1" name="Google Shape;1171;p89"/>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2" name="Google Shape;1172;p89"/>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3" name="Google Shape;1173;p89"/>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4" name="Google Shape;1174;p89"/>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p89"/>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76" name="Google Shape;1176;p89"/>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77" name="Google Shape;1177;p89"/>
          <p:cNvSpPr/>
          <p:nvPr>
            <p:ph idx="2" type="pic"/>
          </p:nvPr>
        </p:nvSpPr>
        <p:spPr>
          <a:xfrm>
            <a:off x="3893148" y="910448"/>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78" name="Google Shape;1178;p89"/>
          <p:cNvGrpSpPr/>
          <p:nvPr/>
        </p:nvGrpSpPr>
        <p:grpSpPr>
          <a:xfrm>
            <a:off x="5447268" y="1652859"/>
            <a:ext cx="1136326" cy="2079657"/>
            <a:chOff x="3489325" y="449262"/>
            <a:chExt cx="1663700" cy="3044826"/>
          </a:xfrm>
        </p:grpSpPr>
        <p:sp>
          <p:nvSpPr>
            <p:cNvPr id="1179" name="Google Shape;1179;p89"/>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0" name="Google Shape;1180;p89"/>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1" name="Google Shape;1181;p89"/>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89"/>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3" name="Google Shape;1183;p89"/>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p89"/>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5" name="Google Shape;1185;p89"/>
          <p:cNvSpPr/>
          <p:nvPr>
            <p:ph idx="3" type="pic"/>
          </p:nvPr>
        </p:nvSpPr>
        <p:spPr>
          <a:xfrm>
            <a:off x="5491505" y="2097456"/>
            <a:ext cx="998632" cy="118566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186" name="Google Shape;1186;p89"/>
          <p:cNvGrpSpPr/>
          <p:nvPr/>
        </p:nvGrpSpPr>
        <p:grpSpPr>
          <a:xfrm>
            <a:off x="2578710" y="1654271"/>
            <a:ext cx="1136326" cy="2079657"/>
            <a:chOff x="3489325" y="449262"/>
            <a:chExt cx="1663700" cy="3044826"/>
          </a:xfrm>
        </p:grpSpPr>
        <p:sp>
          <p:nvSpPr>
            <p:cNvPr id="1187" name="Google Shape;1187;p89"/>
            <p:cNvSpPr/>
            <p:nvPr/>
          </p:nvSpPr>
          <p:spPr>
            <a:xfrm>
              <a:off x="3665537" y="449262"/>
              <a:ext cx="1244598" cy="739775"/>
            </a:xfrm>
            <a:custGeom>
              <a:rect b="b" l="l" r="r" t="t"/>
              <a:pathLst>
                <a:path extrusionOk="0" h="120000" w="120000">
                  <a:moveTo>
                    <a:pt x="59947" y="119941"/>
                  </a:moveTo>
                  <a:lnTo>
                    <a:pt x="59947" y="119941"/>
                  </a:lnTo>
                  <a:cubicBezTo>
                    <a:pt x="119965" y="98229"/>
                    <a:pt x="119965" y="98229"/>
                    <a:pt x="119965" y="98229"/>
                  </a:cubicBezTo>
                  <a:cubicBezTo>
                    <a:pt x="112402" y="90058"/>
                    <a:pt x="109176" y="74649"/>
                    <a:pt x="108343" y="62509"/>
                  </a:cubicBezTo>
                  <a:cubicBezTo>
                    <a:pt x="107545" y="49844"/>
                    <a:pt x="106747" y="31284"/>
                    <a:pt x="106261" y="21712"/>
                  </a:cubicBezTo>
                  <a:cubicBezTo>
                    <a:pt x="105672" y="12315"/>
                    <a:pt x="102688" y="8638"/>
                    <a:pt x="98699" y="6303"/>
                  </a:cubicBezTo>
                  <a:cubicBezTo>
                    <a:pt x="94640" y="4143"/>
                    <a:pt x="76877" y="0"/>
                    <a:pt x="60503" y="0"/>
                  </a:cubicBezTo>
                  <a:cubicBezTo>
                    <a:pt x="60190" y="0"/>
                    <a:pt x="60190" y="0"/>
                    <a:pt x="59947" y="0"/>
                  </a:cubicBezTo>
                  <a:cubicBezTo>
                    <a:pt x="59705" y="0"/>
                    <a:pt x="59705" y="0"/>
                    <a:pt x="59358" y="0"/>
                  </a:cubicBezTo>
                  <a:cubicBezTo>
                    <a:pt x="42983" y="0"/>
                    <a:pt x="25221" y="4143"/>
                    <a:pt x="21266" y="6303"/>
                  </a:cubicBezTo>
                  <a:cubicBezTo>
                    <a:pt x="16860" y="8638"/>
                    <a:pt x="14189" y="12315"/>
                    <a:pt x="13703" y="21712"/>
                  </a:cubicBezTo>
                  <a:cubicBezTo>
                    <a:pt x="13148" y="31284"/>
                    <a:pt x="12315" y="49844"/>
                    <a:pt x="11517" y="62509"/>
                  </a:cubicBezTo>
                  <a:cubicBezTo>
                    <a:pt x="10477" y="74649"/>
                    <a:pt x="7458" y="90058"/>
                    <a:pt x="0" y="98229"/>
                  </a:cubicBezTo>
                  <a:lnTo>
                    <a:pt x="59947" y="119941"/>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8" name="Google Shape;1188;p89"/>
            <p:cNvSpPr/>
            <p:nvPr/>
          </p:nvSpPr>
          <p:spPr>
            <a:xfrm>
              <a:off x="3665537" y="2754313"/>
              <a:ext cx="1244598" cy="739775"/>
            </a:xfrm>
            <a:custGeom>
              <a:rect b="b" l="l" r="r" t="t"/>
              <a:pathLst>
                <a:path extrusionOk="0" h="120000" w="120000">
                  <a:moveTo>
                    <a:pt x="59947" y="0"/>
                  </a:moveTo>
                  <a:lnTo>
                    <a:pt x="59947" y="0"/>
                  </a:lnTo>
                  <a:cubicBezTo>
                    <a:pt x="0" y="21712"/>
                    <a:pt x="0" y="21712"/>
                    <a:pt x="0" y="21712"/>
                  </a:cubicBezTo>
                  <a:cubicBezTo>
                    <a:pt x="7458" y="29883"/>
                    <a:pt x="10477" y="45291"/>
                    <a:pt x="11517" y="57431"/>
                  </a:cubicBezTo>
                  <a:cubicBezTo>
                    <a:pt x="12315" y="69688"/>
                    <a:pt x="13148" y="88249"/>
                    <a:pt x="13703" y="97704"/>
                  </a:cubicBezTo>
                  <a:cubicBezTo>
                    <a:pt x="14189" y="107217"/>
                    <a:pt x="16860" y="111303"/>
                    <a:pt x="21266" y="113112"/>
                  </a:cubicBezTo>
                  <a:cubicBezTo>
                    <a:pt x="25221" y="115447"/>
                    <a:pt x="42983" y="119941"/>
                    <a:pt x="59358" y="119941"/>
                  </a:cubicBezTo>
                  <a:cubicBezTo>
                    <a:pt x="59705" y="119941"/>
                    <a:pt x="59705" y="119941"/>
                    <a:pt x="59947" y="119941"/>
                  </a:cubicBezTo>
                  <a:cubicBezTo>
                    <a:pt x="60190" y="119941"/>
                    <a:pt x="60190" y="119941"/>
                    <a:pt x="60503" y="119941"/>
                  </a:cubicBezTo>
                  <a:cubicBezTo>
                    <a:pt x="76877" y="119941"/>
                    <a:pt x="94640" y="115447"/>
                    <a:pt x="98699" y="113112"/>
                  </a:cubicBezTo>
                  <a:cubicBezTo>
                    <a:pt x="102688" y="111303"/>
                    <a:pt x="105672" y="107217"/>
                    <a:pt x="106261" y="97704"/>
                  </a:cubicBezTo>
                  <a:cubicBezTo>
                    <a:pt x="106747" y="88249"/>
                    <a:pt x="107545" y="69688"/>
                    <a:pt x="108343" y="57431"/>
                  </a:cubicBezTo>
                  <a:cubicBezTo>
                    <a:pt x="109176" y="45291"/>
                    <a:pt x="112402" y="29883"/>
                    <a:pt x="119965" y="21712"/>
                  </a:cubicBezTo>
                  <a:lnTo>
                    <a:pt x="59947"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9" name="Google Shape;1189;p89"/>
            <p:cNvSpPr/>
            <p:nvPr/>
          </p:nvSpPr>
          <p:spPr>
            <a:xfrm>
              <a:off x="5065712" y="2020888"/>
              <a:ext cx="39687" cy="485775"/>
            </a:xfrm>
            <a:custGeom>
              <a:rect b="b" l="l" r="r" t="t"/>
              <a:pathLst>
                <a:path extrusionOk="0" h="120000" w="120000">
                  <a:moveTo>
                    <a:pt x="0" y="115196"/>
                  </a:moveTo>
                  <a:lnTo>
                    <a:pt x="0" y="115196"/>
                  </a:lnTo>
                  <a:cubicBezTo>
                    <a:pt x="0" y="117865"/>
                    <a:pt x="24864" y="119911"/>
                    <a:pt x="60540" y="119911"/>
                  </a:cubicBezTo>
                  <a:cubicBezTo>
                    <a:pt x="94054" y="119911"/>
                    <a:pt x="118918" y="117865"/>
                    <a:pt x="118918" y="115196"/>
                  </a:cubicBezTo>
                  <a:cubicBezTo>
                    <a:pt x="118918" y="4714"/>
                    <a:pt x="118918" y="4714"/>
                    <a:pt x="118918" y="4714"/>
                  </a:cubicBezTo>
                  <a:cubicBezTo>
                    <a:pt x="118918" y="2045"/>
                    <a:pt x="94054" y="0"/>
                    <a:pt x="60540" y="0"/>
                  </a:cubicBezTo>
                  <a:cubicBezTo>
                    <a:pt x="24864" y="0"/>
                    <a:pt x="0" y="2045"/>
                    <a:pt x="0" y="4714"/>
                  </a:cubicBezTo>
                  <a:lnTo>
                    <a:pt x="0" y="115196"/>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p89"/>
            <p:cNvSpPr/>
            <p:nvPr/>
          </p:nvSpPr>
          <p:spPr>
            <a:xfrm>
              <a:off x="3489325" y="1027112"/>
              <a:ext cx="1597024" cy="1887537"/>
            </a:xfrm>
            <a:custGeom>
              <a:rect b="b" l="l" r="r" t="t"/>
              <a:pathLst>
                <a:path extrusionOk="0" h="120000" w="120000">
                  <a:moveTo>
                    <a:pt x="119972" y="101182"/>
                  </a:moveTo>
                  <a:lnTo>
                    <a:pt x="119972" y="101182"/>
                  </a:lnTo>
                  <a:cubicBezTo>
                    <a:pt x="119972" y="111621"/>
                    <a:pt x="110126" y="119977"/>
                    <a:pt x="97709" y="119977"/>
                  </a:cubicBezTo>
                  <a:cubicBezTo>
                    <a:pt x="22209" y="119977"/>
                    <a:pt x="22209" y="119977"/>
                    <a:pt x="22209" y="119977"/>
                  </a:cubicBezTo>
                  <a:cubicBezTo>
                    <a:pt x="10063" y="119977"/>
                    <a:pt x="0" y="111621"/>
                    <a:pt x="0" y="101182"/>
                  </a:cubicBezTo>
                  <a:cubicBezTo>
                    <a:pt x="0" y="18840"/>
                    <a:pt x="0" y="18840"/>
                    <a:pt x="0" y="18840"/>
                  </a:cubicBezTo>
                  <a:cubicBezTo>
                    <a:pt x="0" y="8561"/>
                    <a:pt x="10063" y="0"/>
                    <a:pt x="22209" y="0"/>
                  </a:cubicBezTo>
                  <a:cubicBezTo>
                    <a:pt x="97709" y="0"/>
                    <a:pt x="97709" y="0"/>
                    <a:pt x="97709" y="0"/>
                  </a:cubicBezTo>
                  <a:cubicBezTo>
                    <a:pt x="110126" y="0"/>
                    <a:pt x="119972" y="8561"/>
                    <a:pt x="119972" y="18840"/>
                  </a:cubicBezTo>
                  <a:lnTo>
                    <a:pt x="119972" y="101182"/>
                  </a:ln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89"/>
            <p:cNvSpPr/>
            <p:nvPr/>
          </p:nvSpPr>
          <p:spPr>
            <a:xfrm>
              <a:off x="3556000" y="1101725"/>
              <a:ext cx="1463675" cy="1736724"/>
            </a:xfrm>
            <a:custGeom>
              <a:rect b="b" l="l" r="r" t="t"/>
              <a:pathLst>
                <a:path extrusionOk="0" h="120000" w="120000">
                  <a:moveTo>
                    <a:pt x="119970" y="104726"/>
                  </a:moveTo>
                  <a:lnTo>
                    <a:pt x="119970" y="104726"/>
                  </a:lnTo>
                  <a:cubicBezTo>
                    <a:pt x="119970" y="113233"/>
                    <a:pt x="111761" y="119975"/>
                    <a:pt x="101899" y="119975"/>
                  </a:cubicBezTo>
                  <a:cubicBezTo>
                    <a:pt x="18100" y="119975"/>
                    <a:pt x="18100" y="119975"/>
                    <a:pt x="18100" y="119975"/>
                  </a:cubicBezTo>
                  <a:cubicBezTo>
                    <a:pt x="8001" y="119975"/>
                    <a:pt x="0" y="113233"/>
                    <a:pt x="0" y="104726"/>
                  </a:cubicBezTo>
                  <a:cubicBezTo>
                    <a:pt x="0" y="15248"/>
                    <a:pt x="0" y="15248"/>
                    <a:pt x="0" y="15248"/>
                  </a:cubicBezTo>
                  <a:cubicBezTo>
                    <a:pt x="0" y="6766"/>
                    <a:pt x="8001" y="0"/>
                    <a:pt x="18100" y="0"/>
                  </a:cubicBezTo>
                  <a:cubicBezTo>
                    <a:pt x="101899" y="0"/>
                    <a:pt x="101899" y="0"/>
                    <a:pt x="101899" y="0"/>
                  </a:cubicBezTo>
                  <a:cubicBezTo>
                    <a:pt x="111761" y="0"/>
                    <a:pt x="119970" y="6766"/>
                    <a:pt x="119970" y="15248"/>
                  </a:cubicBezTo>
                  <a:lnTo>
                    <a:pt x="119970" y="10472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2" name="Google Shape;1192;p89"/>
            <p:cNvSpPr/>
            <p:nvPr/>
          </p:nvSpPr>
          <p:spPr>
            <a:xfrm>
              <a:off x="5054600" y="1468437"/>
              <a:ext cx="98425" cy="312737"/>
            </a:xfrm>
            <a:custGeom>
              <a:rect b="b" l="l" r="r" t="t"/>
              <a:pathLst>
                <a:path extrusionOk="0" h="120000" w="120000">
                  <a:moveTo>
                    <a:pt x="119558" y="107034"/>
                  </a:moveTo>
                  <a:lnTo>
                    <a:pt x="119558" y="107034"/>
                  </a:lnTo>
                  <a:cubicBezTo>
                    <a:pt x="119558" y="114482"/>
                    <a:pt x="102794" y="119862"/>
                    <a:pt x="85588" y="119862"/>
                  </a:cubicBezTo>
                  <a:cubicBezTo>
                    <a:pt x="41029" y="119862"/>
                    <a:pt x="41029" y="119862"/>
                    <a:pt x="41029" y="119862"/>
                  </a:cubicBezTo>
                  <a:cubicBezTo>
                    <a:pt x="23382" y="119862"/>
                    <a:pt x="0" y="101517"/>
                    <a:pt x="0" y="75172"/>
                  </a:cubicBezTo>
                  <a:cubicBezTo>
                    <a:pt x="0" y="36413"/>
                    <a:pt x="0" y="36413"/>
                    <a:pt x="0" y="36413"/>
                  </a:cubicBezTo>
                  <a:cubicBezTo>
                    <a:pt x="0" y="19310"/>
                    <a:pt x="23382" y="0"/>
                    <a:pt x="41029" y="0"/>
                  </a:cubicBezTo>
                  <a:cubicBezTo>
                    <a:pt x="85588" y="0"/>
                    <a:pt x="85588" y="0"/>
                    <a:pt x="85588" y="0"/>
                  </a:cubicBezTo>
                  <a:cubicBezTo>
                    <a:pt x="102794" y="0"/>
                    <a:pt x="119558" y="5517"/>
                    <a:pt x="119558" y="11862"/>
                  </a:cubicBezTo>
                  <a:lnTo>
                    <a:pt x="119558" y="107034"/>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93" name="Google Shape;1193;p89"/>
          <p:cNvSpPr/>
          <p:nvPr>
            <p:ph idx="4" type="pic"/>
          </p:nvPr>
        </p:nvSpPr>
        <p:spPr>
          <a:xfrm>
            <a:off x="2622948" y="2098866"/>
            <a:ext cx="998632" cy="1185667"/>
          </a:xfrm>
          <a:prstGeom prst="roundRect">
            <a:avLst>
              <a:gd fmla="val 14393" name="adj"/>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mockup_06">
  <p:cSld name="54_mockup_06">
    <p:spTree>
      <p:nvGrpSpPr>
        <p:cNvPr id="1194" name="Shape 1194"/>
        <p:cNvGrpSpPr/>
        <p:nvPr/>
      </p:nvGrpSpPr>
      <p:grpSpPr>
        <a:xfrm>
          <a:off x="0" y="0"/>
          <a:ext cx="0" cy="0"/>
          <a:chOff x="0" y="0"/>
          <a:chExt cx="0" cy="0"/>
        </a:xfrm>
      </p:grpSpPr>
      <p:sp>
        <p:nvSpPr>
          <p:cNvPr id="1195" name="Google Shape;1195;p9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96" name="Google Shape;1196;p90"/>
          <p:cNvSpPr/>
          <p:nvPr/>
        </p:nvSpPr>
        <p:spPr>
          <a:xfrm>
            <a:off x="0" y="0"/>
            <a:ext cx="9144000" cy="34421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7" name="Google Shape;1197;p90"/>
          <p:cNvSpPr txBox="1"/>
          <p:nvPr>
            <p:ph idx="1" type="subTitle"/>
          </p:nvPr>
        </p:nvSpPr>
        <p:spPr>
          <a:xfrm>
            <a:off x="2266089" y="432965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198" name="Google Shape;1198;p90"/>
          <p:cNvSpPr txBox="1"/>
          <p:nvPr>
            <p:ph type="ctrTitle"/>
          </p:nvPr>
        </p:nvSpPr>
        <p:spPr>
          <a:xfrm>
            <a:off x="2264982" y="389381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199" name="Google Shape;1199;p90"/>
          <p:cNvGrpSpPr/>
          <p:nvPr/>
        </p:nvGrpSpPr>
        <p:grpSpPr>
          <a:xfrm>
            <a:off x="3761510" y="549427"/>
            <a:ext cx="1635798" cy="3289510"/>
            <a:chOff x="2802391" y="1411404"/>
            <a:chExt cx="1799378" cy="3618460"/>
          </a:xfrm>
        </p:grpSpPr>
        <p:cxnSp>
          <p:nvCxnSpPr>
            <p:cNvPr id="1200" name="Google Shape;1200;p90"/>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1201" name="Google Shape;1201;p90"/>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1202" name="Google Shape;1202;p90"/>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cap="flat" cmpd="sng" w="9525">
              <a:solidFill>
                <a:srgbClr val="36090A"/>
              </a:solidFill>
              <a:prstDash val="solid"/>
              <a:bevel/>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3" name="Google Shape;1203;p90"/>
            <p:cNvSpPr/>
            <p:nvPr/>
          </p:nvSpPr>
          <p:spPr>
            <a:xfrm>
              <a:off x="2807771"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4" name="Google Shape;1204;p90"/>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5" name="Google Shape;1205;p90"/>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6" name="Google Shape;1206;p90"/>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7" name="Google Shape;1207;p90"/>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8" name="Google Shape;1208;p90"/>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09" name="Google Shape;1209;p90"/>
          <p:cNvSpPr/>
          <p:nvPr>
            <p:ph idx="2" type="pic"/>
          </p:nvPr>
        </p:nvSpPr>
        <p:spPr>
          <a:xfrm>
            <a:off x="3820600" y="811275"/>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210" name="Google Shape;1210;p90"/>
          <p:cNvGrpSpPr/>
          <p:nvPr/>
        </p:nvGrpSpPr>
        <p:grpSpPr>
          <a:xfrm>
            <a:off x="2276989" y="1654041"/>
            <a:ext cx="1413904" cy="1997921"/>
            <a:chOff x="3709987" y="443214"/>
            <a:chExt cx="2070099" cy="2925157"/>
          </a:xfrm>
        </p:grpSpPr>
        <p:sp>
          <p:nvSpPr>
            <p:cNvPr id="1211" name="Google Shape;1211;p90"/>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2" name="Google Shape;1212;p90"/>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p90"/>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4" name="Google Shape;1214;p90"/>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5" name="Google Shape;1215;p90"/>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16" name="Google Shape;1216;p90"/>
          <p:cNvSpPr/>
          <p:nvPr>
            <p:ph idx="3" type="pic"/>
          </p:nvPr>
        </p:nvSpPr>
        <p:spPr>
          <a:xfrm>
            <a:off x="2384265" y="20694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217" name="Google Shape;1217;p90"/>
          <p:cNvGrpSpPr/>
          <p:nvPr/>
        </p:nvGrpSpPr>
        <p:grpSpPr>
          <a:xfrm>
            <a:off x="5464035" y="1654041"/>
            <a:ext cx="1413904" cy="1997921"/>
            <a:chOff x="3709987" y="443214"/>
            <a:chExt cx="2070099" cy="2925157"/>
          </a:xfrm>
        </p:grpSpPr>
        <p:sp>
          <p:nvSpPr>
            <p:cNvPr id="1218" name="Google Shape;1218;p90"/>
            <p:cNvSpPr/>
            <p:nvPr/>
          </p:nvSpPr>
          <p:spPr>
            <a:xfrm>
              <a:off x="4059239" y="443214"/>
              <a:ext cx="1308099" cy="854074"/>
            </a:xfrm>
            <a:custGeom>
              <a:rect b="b" l="l" r="r" t="t"/>
              <a:pathLst>
                <a:path extrusionOk="0" h="120000" w="120000">
                  <a:moveTo>
                    <a:pt x="59933" y="119949"/>
                  </a:moveTo>
                  <a:lnTo>
                    <a:pt x="59933" y="119949"/>
                  </a:lnTo>
                  <a:cubicBezTo>
                    <a:pt x="119966" y="100160"/>
                    <a:pt x="119966" y="100160"/>
                    <a:pt x="119966" y="100160"/>
                  </a:cubicBezTo>
                  <a:cubicBezTo>
                    <a:pt x="112438" y="92720"/>
                    <a:pt x="109433" y="78802"/>
                    <a:pt x="108607" y="67617"/>
                  </a:cubicBezTo>
                  <a:cubicBezTo>
                    <a:pt x="107550" y="56533"/>
                    <a:pt x="106758" y="28443"/>
                    <a:pt x="106263" y="19839"/>
                  </a:cubicBezTo>
                  <a:cubicBezTo>
                    <a:pt x="105701" y="11185"/>
                    <a:pt x="103026" y="7794"/>
                    <a:pt x="98965" y="5820"/>
                  </a:cubicBezTo>
                  <a:cubicBezTo>
                    <a:pt x="94672" y="3694"/>
                    <a:pt x="76906" y="0"/>
                    <a:pt x="60495" y="0"/>
                  </a:cubicBezTo>
                  <a:cubicBezTo>
                    <a:pt x="60198" y="0"/>
                    <a:pt x="60198" y="0"/>
                    <a:pt x="59933" y="0"/>
                  </a:cubicBezTo>
                  <a:cubicBezTo>
                    <a:pt x="59933" y="0"/>
                    <a:pt x="59702" y="0"/>
                    <a:pt x="59372" y="0"/>
                  </a:cubicBezTo>
                  <a:cubicBezTo>
                    <a:pt x="42993" y="0"/>
                    <a:pt x="25228" y="3694"/>
                    <a:pt x="21265" y="5820"/>
                  </a:cubicBezTo>
                  <a:cubicBezTo>
                    <a:pt x="17204" y="7794"/>
                    <a:pt x="14199" y="11185"/>
                    <a:pt x="13703" y="19839"/>
                  </a:cubicBezTo>
                  <a:cubicBezTo>
                    <a:pt x="13142" y="28443"/>
                    <a:pt x="12317" y="56533"/>
                    <a:pt x="11524" y="67617"/>
                  </a:cubicBezTo>
                  <a:cubicBezTo>
                    <a:pt x="10698" y="78802"/>
                    <a:pt x="7462" y="92720"/>
                    <a:pt x="0" y="100160"/>
                  </a:cubicBezTo>
                  <a:lnTo>
                    <a:pt x="59933" y="119949"/>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9" name="Google Shape;1219;p90"/>
            <p:cNvSpPr/>
            <p:nvPr/>
          </p:nvSpPr>
          <p:spPr>
            <a:xfrm>
              <a:off x="4059239" y="2512708"/>
              <a:ext cx="1308099" cy="855663"/>
            </a:xfrm>
            <a:custGeom>
              <a:rect b="b" l="l" r="r" t="t"/>
              <a:pathLst>
                <a:path extrusionOk="0" h="120000" w="120000">
                  <a:moveTo>
                    <a:pt x="59933" y="0"/>
                  </a:moveTo>
                  <a:lnTo>
                    <a:pt x="59933" y="0"/>
                  </a:lnTo>
                  <a:cubicBezTo>
                    <a:pt x="0" y="19680"/>
                    <a:pt x="0" y="19680"/>
                    <a:pt x="0" y="19680"/>
                  </a:cubicBezTo>
                  <a:cubicBezTo>
                    <a:pt x="7462" y="26997"/>
                    <a:pt x="10698" y="41026"/>
                    <a:pt x="11524" y="52178"/>
                  </a:cubicBezTo>
                  <a:cubicBezTo>
                    <a:pt x="12317" y="63179"/>
                    <a:pt x="13142" y="91236"/>
                    <a:pt x="13703" y="99764"/>
                  </a:cubicBezTo>
                  <a:cubicBezTo>
                    <a:pt x="14199" y="108444"/>
                    <a:pt x="17204" y="112178"/>
                    <a:pt x="21265" y="114146"/>
                  </a:cubicBezTo>
                  <a:cubicBezTo>
                    <a:pt x="25228" y="115862"/>
                    <a:pt x="42993" y="119949"/>
                    <a:pt x="59372" y="119949"/>
                  </a:cubicBezTo>
                  <a:cubicBezTo>
                    <a:pt x="59702" y="119949"/>
                    <a:pt x="59933" y="119949"/>
                    <a:pt x="59933" y="119949"/>
                  </a:cubicBezTo>
                  <a:cubicBezTo>
                    <a:pt x="60198" y="119949"/>
                    <a:pt x="60198" y="119949"/>
                    <a:pt x="60495" y="119949"/>
                  </a:cubicBezTo>
                  <a:cubicBezTo>
                    <a:pt x="76906" y="119949"/>
                    <a:pt x="94672" y="115862"/>
                    <a:pt x="98965" y="114146"/>
                  </a:cubicBezTo>
                  <a:cubicBezTo>
                    <a:pt x="103026" y="112178"/>
                    <a:pt x="105701" y="108444"/>
                    <a:pt x="106263" y="99764"/>
                  </a:cubicBezTo>
                  <a:cubicBezTo>
                    <a:pt x="106758" y="91236"/>
                    <a:pt x="107550" y="63179"/>
                    <a:pt x="108607" y="52178"/>
                  </a:cubicBezTo>
                  <a:cubicBezTo>
                    <a:pt x="109433" y="41026"/>
                    <a:pt x="112438" y="26997"/>
                    <a:pt x="119966" y="19680"/>
                  </a:cubicBezTo>
                  <a:lnTo>
                    <a:pt x="59933" y="0"/>
                  </a:lnTo>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0" name="Google Shape;1220;p90"/>
            <p:cNvSpPr/>
            <p:nvPr/>
          </p:nvSpPr>
          <p:spPr>
            <a:xfrm>
              <a:off x="5572125" y="1709738"/>
              <a:ext cx="207961" cy="387350"/>
            </a:xfrm>
            <a:custGeom>
              <a:rect b="b" l="l" r="r" t="t"/>
              <a:pathLst>
                <a:path extrusionOk="0" h="120000" w="120000">
                  <a:moveTo>
                    <a:pt x="119792" y="19962"/>
                  </a:moveTo>
                  <a:lnTo>
                    <a:pt x="119792" y="19962"/>
                  </a:lnTo>
                  <a:cubicBezTo>
                    <a:pt x="109619" y="19962"/>
                    <a:pt x="109619" y="19962"/>
                    <a:pt x="109619" y="19962"/>
                  </a:cubicBezTo>
                  <a:lnTo>
                    <a:pt x="109619" y="19962"/>
                  </a:lnTo>
                  <a:cubicBezTo>
                    <a:pt x="99861" y="19962"/>
                    <a:pt x="99861" y="19962"/>
                    <a:pt x="99861" y="19962"/>
                  </a:cubicBezTo>
                  <a:cubicBezTo>
                    <a:pt x="99861" y="18066"/>
                    <a:pt x="99861" y="18066"/>
                    <a:pt x="99861" y="18066"/>
                  </a:cubicBezTo>
                  <a:cubicBezTo>
                    <a:pt x="99861" y="12602"/>
                    <a:pt x="82629" y="8141"/>
                    <a:pt x="82629" y="8141"/>
                  </a:cubicBezTo>
                  <a:cubicBezTo>
                    <a:pt x="0" y="0"/>
                    <a:pt x="0" y="0"/>
                    <a:pt x="0" y="0"/>
                  </a:cubicBezTo>
                  <a:cubicBezTo>
                    <a:pt x="0" y="36356"/>
                    <a:pt x="0" y="36356"/>
                    <a:pt x="0" y="36356"/>
                  </a:cubicBezTo>
                  <a:cubicBezTo>
                    <a:pt x="0" y="51747"/>
                    <a:pt x="0" y="51747"/>
                    <a:pt x="0" y="51747"/>
                  </a:cubicBezTo>
                  <a:cubicBezTo>
                    <a:pt x="0" y="68141"/>
                    <a:pt x="0" y="68141"/>
                    <a:pt x="0" y="68141"/>
                  </a:cubicBezTo>
                  <a:cubicBezTo>
                    <a:pt x="0" y="77174"/>
                    <a:pt x="0" y="77174"/>
                    <a:pt x="0" y="77174"/>
                  </a:cubicBezTo>
                  <a:cubicBezTo>
                    <a:pt x="0" y="119888"/>
                    <a:pt x="0" y="119888"/>
                    <a:pt x="0" y="119888"/>
                  </a:cubicBezTo>
                  <a:cubicBezTo>
                    <a:pt x="82629" y="111747"/>
                    <a:pt x="82629" y="111747"/>
                    <a:pt x="82629" y="111747"/>
                  </a:cubicBezTo>
                  <a:cubicBezTo>
                    <a:pt x="82629" y="111747"/>
                    <a:pt x="99861" y="107063"/>
                    <a:pt x="99861" y="101598"/>
                  </a:cubicBezTo>
                  <a:cubicBezTo>
                    <a:pt x="99861" y="99925"/>
                    <a:pt x="99861" y="99925"/>
                    <a:pt x="99861" y="99925"/>
                  </a:cubicBezTo>
                  <a:cubicBezTo>
                    <a:pt x="109619" y="99925"/>
                    <a:pt x="109619" y="99925"/>
                    <a:pt x="109619" y="99925"/>
                  </a:cubicBezTo>
                  <a:lnTo>
                    <a:pt x="109619" y="99925"/>
                  </a:lnTo>
                  <a:cubicBezTo>
                    <a:pt x="119792" y="99925"/>
                    <a:pt x="119792" y="99925"/>
                    <a:pt x="119792" y="99925"/>
                  </a:cubicBezTo>
                  <a:lnTo>
                    <a:pt x="119792" y="19962"/>
                  </a:lnTo>
                </a:path>
              </a:pathLst>
            </a:custGeom>
            <a:solidFill>
              <a:srgbClr val="9898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p90"/>
            <p:cNvSpPr/>
            <p:nvPr/>
          </p:nvSpPr>
          <p:spPr>
            <a:xfrm>
              <a:off x="3709987" y="903287"/>
              <a:ext cx="2000250" cy="2000250"/>
            </a:xfrm>
            <a:custGeom>
              <a:rect b="b" l="l" r="r" t="t"/>
              <a:pathLst>
                <a:path extrusionOk="0" h="120000" w="120000">
                  <a:moveTo>
                    <a:pt x="59989" y="0"/>
                  </a:moveTo>
                  <a:lnTo>
                    <a:pt x="59989" y="0"/>
                  </a:lnTo>
                  <a:cubicBezTo>
                    <a:pt x="26733" y="0"/>
                    <a:pt x="0" y="26889"/>
                    <a:pt x="0" y="60000"/>
                  </a:cubicBezTo>
                  <a:cubicBezTo>
                    <a:pt x="0" y="93045"/>
                    <a:pt x="26733" y="119978"/>
                    <a:pt x="59989" y="119978"/>
                  </a:cubicBezTo>
                  <a:cubicBezTo>
                    <a:pt x="93028" y="119978"/>
                    <a:pt x="119978" y="93045"/>
                    <a:pt x="119978" y="60000"/>
                  </a:cubicBezTo>
                  <a:cubicBezTo>
                    <a:pt x="119978" y="26889"/>
                    <a:pt x="93028" y="0"/>
                    <a:pt x="59989" y="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p90"/>
            <p:cNvSpPr/>
            <p:nvPr/>
          </p:nvSpPr>
          <p:spPr>
            <a:xfrm>
              <a:off x="3787775" y="981075"/>
              <a:ext cx="1843087" cy="1841499"/>
            </a:xfrm>
            <a:custGeom>
              <a:rect b="b" l="l" r="r" t="t"/>
              <a:pathLst>
                <a:path extrusionOk="0" h="120000" w="120000">
                  <a:moveTo>
                    <a:pt x="60023" y="4619"/>
                  </a:moveTo>
                  <a:lnTo>
                    <a:pt x="60023" y="4619"/>
                  </a:lnTo>
                  <a:cubicBezTo>
                    <a:pt x="90550" y="4619"/>
                    <a:pt x="115427" y="29431"/>
                    <a:pt x="115427" y="60035"/>
                  </a:cubicBezTo>
                  <a:cubicBezTo>
                    <a:pt x="115427" y="90545"/>
                    <a:pt x="90550" y="115427"/>
                    <a:pt x="60023" y="115427"/>
                  </a:cubicBezTo>
                  <a:cubicBezTo>
                    <a:pt x="29449" y="115427"/>
                    <a:pt x="4618" y="90545"/>
                    <a:pt x="4618" y="60035"/>
                  </a:cubicBezTo>
                  <a:cubicBezTo>
                    <a:pt x="4618" y="29431"/>
                    <a:pt x="29449" y="4619"/>
                    <a:pt x="60023" y="4619"/>
                  </a:cubicBezTo>
                  <a:lnTo>
                    <a:pt x="60023" y="0"/>
                  </a:lnTo>
                  <a:lnTo>
                    <a:pt x="60023" y="0"/>
                  </a:lnTo>
                  <a:cubicBezTo>
                    <a:pt x="51793" y="0"/>
                    <a:pt x="43962" y="1571"/>
                    <a:pt x="36694" y="4784"/>
                  </a:cubicBezTo>
                  <a:cubicBezTo>
                    <a:pt x="29449" y="7832"/>
                    <a:pt x="23165" y="12053"/>
                    <a:pt x="17631" y="17635"/>
                  </a:cubicBezTo>
                  <a:cubicBezTo>
                    <a:pt x="12051" y="23169"/>
                    <a:pt x="7667" y="29431"/>
                    <a:pt x="4618" y="36701"/>
                  </a:cubicBezTo>
                  <a:cubicBezTo>
                    <a:pt x="1570" y="44182"/>
                    <a:pt x="0" y="52014"/>
                    <a:pt x="0" y="60035"/>
                  </a:cubicBezTo>
                  <a:cubicBezTo>
                    <a:pt x="0" y="68032"/>
                    <a:pt x="1570" y="76028"/>
                    <a:pt x="4618" y="83298"/>
                  </a:cubicBezTo>
                  <a:cubicBezTo>
                    <a:pt x="7667" y="90545"/>
                    <a:pt x="12051" y="96877"/>
                    <a:pt x="17631" y="102411"/>
                  </a:cubicBezTo>
                  <a:cubicBezTo>
                    <a:pt x="23165" y="107946"/>
                    <a:pt x="29449" y="112143"/>
                    <a:pt x="36694" y="115192"/>
                  </a:cubicBezTo>
                  <a:cubicBezTo>
                    <a:pt x="43962" y="118475"/>
                    <a:pt x="51793" y="119976"/>
                    <a:pt x="60023" y="119976"/>
                  </a:cubicBezTo>
                  <a:cubicBezTo>
                    <a:pt x="68018" y="119976"/>
                    <a:pt x="75849" y="118475"/>
                    <a:pt x="83282" y="115192"/>
                  </a:cubicBezTo>
                  <a:cubicBezTo>
                    <a:pt x="90363" y="112143"/>
                    <a:pt x="96881" y="107946"/>
                    <a:pt x="102415" y="102411"/>
                  </a:cubicBezTo>
                  <a:cubicBezTo>
                    <a:pt x="107948" y="96877"/>
                    <a:pt x="112145" y="90545"/>
                    <a:pt x="115193" y="83298"/>
                  </a:cubicBezTo>
                  <a:cubicBezTo>
                    <a:pt x="118241" y="76028"/>
                    <a:pt x="119976" y="68032"/>
                    <a:pt x="119976" y="60035"/>
                  </a:cubicBezTo>
                  <a:cubicBezTo>
                    <a:pt x="119976" y="52014"/>
                    <a:pt x="118241" y="44182"/>
                    <a:pt x="115193" y="36701"/>
                  </a:cubicBezTo>
                  <a:cubicBezTo>
                    <a:pt x="112145" y="29431"/>
                    <a:pt x="107948" y="23169"/>
                    <a:pt x="102415" y="17635"/>
                  </a:cubicBezTo>
                  <a:cubicBezTo>
                    <a:pt x="96881" y="12053"/>
                    <a:pt x="90363" y="7832"/>
                    <a:pt x="83282" y="4784"/>
                  </a:cubicBezTo>
                  <a:cubicBezTo>
                    <a:pt x="75849" y="1571"/>
                    <a:pt x="68018" y="0"/>
                    <a:pt x="60023" y="0"/>
                  </a:cubicBezTo>
                  <a:lnTo>
                    <a:pt x="60023" y="4619"/>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23" name="Google Shape;1223;p90"/>
          <p:cNvSpPr/>
          <p:nvPr>
            <p:ph idx="4" type="pic"/>
          </p:nvPr>
        </p:nvSpPr>
        <p:spPr>
          <a:xfrm>
            <a:off x="5571310" y="2069483"/>
            <a:ext cx="1155900" cy="1155176"/>
          </a:xfrm>
          <a:prstGeom prst="ellipse">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01">
  <p:cSld name="about 01">
    <p:spTree>
      <p:nvGrpSpPr>
        <p:cNvPr id="48" name="Shape 48"/>
        <p:cNvGrpSpPr/>
        <p:nvPr/>
      </p:nvGrpSpPr>
      <p:grpSpPr>
        <a:xfrm>
          <a:off x="0" y="0"/>
          <a:ext cx="0" cy="0"/>
          <a:chOff x="0" y="0"/>
          <a:chExt cx="0" cy="0"/>
        </a:xfrm>
      </p:grpSpPr>
      <p:sp>
        <p:nvSpPr>
          <p:cNvPr id="49" name="Google Shape;49;p10"/>
          <p:cNvSpPr txBox="1"/>
          <p:nvPr>
            <p:ph idx="1" type="body"/>
          </p:nvPr>
        </p:nvSpPr>
        <p:spPr>
          <a:xfrm>
            <a:off x="3012722" y="1219165"/>
            <a:ext cx="3033889" cy="264727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Google Shape;50;p10"/>
          <p:cNvSpPr txBox="1"/>
          <p:nvPr>
            <p:ph idx="2" type="body"/>
          </p:nvPr>
        </p:nvSpPr>
        <p:spPr>
          <a:xfrm>
            <a:off x="6532487" y="1219165"/>
            <a:ext cx="2294140" cy="264727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28600" lvl="1" marL="9144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2pPr>
            <a:lvl3pPr indent="-228600" lvl="2" marL="13716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3pPr>
            <a:lvl4pPr indent="-228600" lvl="3" marL="18288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4pPr>
            <a:lvl5pPr indent="-228600" lvl="4" marL="2286000" marR="0" rtl="0" algn="ctr">
              <a:lnSpc>
                <a:spcPct val="100000"/>
              </a:lnSpc>
              <a:spcBef>
                <a:spcPts val="140"/>
              </a:spcBef>
              <a:spcAft>
                <a:spcPts val="0"/>
              </a:spcAft>
              <a:buClr>
                <a:schemeClr val="dk1"/>
              </a:buClr>
              <a:buSzPts val="700"/>
              <a:buFont typeface="Arial"/>
              <a:buNone/>
              <a:defRPr b="0" i="0" sz="7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10"/>
          <p:cNvSpPr/>
          <p:nvPr>
            <p:ph idx="3" type="pic"/>
          </p:nvPr>
        </p:nvSpPr>
        <p:spPr>
          <a:xfrm>
            <a:off x="317500" y="1219200"/>
            <a:ext cx="2184399" cy="3537266"/>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Google Shape;52;p10"/>
          <p:cNvSpPr txBox="1"/>
          <p:nvPr>
            <p:ph type="ctrTitle"/>
          </p:nvPr>
        </p:nvSpPr>
        <p:spPr>
          <a:xfrm>
            <a:off x="416277" y="216908"/>
            <a:ext cx="1954388" cy="828339"/>
          </a:xfrm>
          <a:prstGeom prst="rect">
            <a:avLst/>
          </a:prstGeom>
          <a:noFill/>
          <a:ln>
            <a:noFill/>
          </a:ln>
        </p:spPr>
        <p:txBody>
          <a:bodyPr anchorCtr="0" anchor="ctr" bIns="91425" lIns="91425" spcFirstLastPara="1" rIns="91425" wrap="square" tIns="91425">
            <a:noAutofit/>
          </a:bodyPr>
          <a:lstStyle>
            <a:lvl1pPr lvl="0" marR="0" rtl="0" algn="l">
              <a:lnSpc>
                <a:spcPct val="80000"/>
              </a:lnSpc>
              <a:spcBef>
                <a:spcPts val="0"/>
              </a:spcBef>
              <a:spcAft>
                <a:spcPts val="0"/>
              </a:spcAft>
              <a:buClr>
                <a:srgbClr val="FFFFFF"/>
              </a:buClr>
              <a:buSzPts val="1800"/>
              <a:buFont typeface="Open Sans"/>
              <a:buNone/>
              <a:defRPr b="0" i="0" sz="1800" u="none" cap="none" strike="noStrike">
                <a:solidFill>
                  <a:srgbClr val="FFFFFF"/>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mockup_06">
  <p:cSld name="16_mockup_06">
    <p:spTree>
      <p:nvGrpSpPr>
        <p:cNvPr id="1224" name="Shape 1224"/>
        <p:cNvGrpSpPr/>
        <p:nvPr/>
      </p:nvGrpSpPr>
      <p:grpSpPr>
        <a:xfrm>
          <a:off x="0" y="0"/>
          <a:ext cx="0" cy="0"/>
          <a:chOff x="0" y="0"/>
          <a:chExt cx="0" cy="0"/>
        </a:xfrm>
      </p:grpSpPr>
      <p:sp>
        <p:nvSpPr>
          <p:cNvPr id="1225" name="Google Shape;1225;p91"/>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226" name="Google Shape;1226;p91"/>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sp>
        <p:nvSpPr>
          <p:cNvPr id="1227" name="Google Shape;1227;p91"/>
          <p:cNvSpPr txBox="1"/>
          <p:nvPr>
            <p:ph idx="1" type="subTitle"/>
          </p:nvPr>
        </p:nvSpPr>
        <p:spPr>
          <a:xfrm>
            <a:off x="2266089" y="88892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228" name="Google Shape;1228;p91"/>
          <p:cNvSpPr txBox="1"/>
          <p:nvPr>
            <p:ph type="ctrTitle"/>
          </p:nvPr>
        </p:nvSpPr>
        <p:spPr>
          <a:xfrm>
            <a:off x="2264982" y="45308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229" name="Google Shape;1229;p91"/>
          <p:cNvGrpSpPr/>
          <p:nvPr/>
        </p:nvGrpSpPr>
        <p:grpSpPr>
          <a:xfrm>
            <a:off x="3467997" y="1670707"/>
            <a:ext cx="2253031" cy="3341979"/>
            <a:chOff x="1463675" y="1554162"/>
            <a:chExt cx="2998785" cy="4448175"/>
          </a:xfrm>
        </p:grpSpPr>
        <p:sp>
          <p:nvSpPr>
            <p:cNvPr id="1230" name="Google Shape;1230;p91"/>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1" name="Google Shape;1231;p91"/>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2" name="Google Shape;1232;p91"/>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3" name="Google Shape;1233;p91"/>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4" name="Google Shape;1234;p91"/>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5" name="Google Shape;1235;p91"/>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6" name="Google Shape;1236;p91"/>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7" name="Google Shape;1237;p91"/>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38" name="Google Shape;1238;p91"/>
          <p:cNvSpPr/>
          <p:nvPr>
            <p:ph idx="2" type="pic"/>
          </p:nvPr>
        </p:nvSpPr>
        <p:spPr>
          <a:xfrm>
            <a:off x="3568007" y="1981896"/>
            <a:ext cx="2052204" cy="271318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mockup_06">
  <p:cSld name="17_mockup_06">
    <p:spTree>
      <p:nvGrpSpPr>
        <p:cNvPr id="1239" name="Shape 1239"/>
        <p:cNvGrpSpPr/>
        <p:nvPr/>
      </p:nvGrpSpPr>
      <p:grpSpPr>
        <a:xfrm>
          <a:off x="0" y="0"/>
          <a:ext cx="0" cy="0"/>
          <a:chOff x="0" y="0"/>
          <a:chExt cx="0" cy="0"/>
        </a:xfrm>
      </p:grpSpPr>
      <p:sp>
        <p:nvSpPr>
          <p:cNvPr id="1240" name="Google Shape;1240;p92"/>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241" name="Google Shape;1241;p92"/>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sp>
        <p:nvSpPr>
          <p:cNvPr id="1242" name="Google Shape;1242;p92"/>
          <p:cNvSpPr txBox="1"/>
          <p:nvPr>
            <p:ph idx="1" type="subTitle"/>
          </p:nvPr>
        </p:nvSpPr>
        <p:spPr>
          <a:xfrm>
            <a:off x="2266089" y="88892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243" name="Google Shape;1243;p92"/>
          <p:cNvSpPr txBox="1"/>
          <p:nvPr>
            <p:ph type="ctrTitle"/>
          </p:nvPr>
        </p:nvSpPr>
        <p:spPr>
          <a:xfrm>
            <a:off x="2264982" y="45308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244" name="Google Shape;1244;p92"/>
          <p:cNvGrpSpPr/>
          <p:nvPr/>
        </p:nvGrpSpPr>
        <p:grpSpPr>
          <a:xfrm>
            <a:off x="2469900" y="1750463"/>
            <a:ext cx="4247434" cy="3567294"/>
            <a:chOff x="1554162" y="1203325"/>
            <a:chExt cx="6840537" cy="5745163"/>
          </a:xfrm>
        </p:grpSpPr>
        <p:sp>
          <p:nvSpPr>
            <p:cNvPr id="1245" name="Google Shape;1245;p92"/>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6" name="Google Shape;1246;p92"/>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7" name="Google Shape;1247;p92"/>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8" name="Google Shape;1248;p92"/>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9" name="Google Shape;1249;p92"/>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0" name="Google Shape;1250;p92"/>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1" name="Google Shape;1251;p92"/>
          <p:cNvSpPr/>
          <p:nvPr>
            <p:ph idx="2" type="pic"/>
          </p:nvPr>
        </p:nvSpPr>
        <p:spPr>
          <a:xfrm>
            <a:off x="2669000" y="1936291"/>
            <a:ext cx="3846513" cy="217963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ockup_06">
  <p:cSld name="18_mockup_06">
    <p:spTree>
      <p:nvGrpSpPr>
        <p:cNvPr id="1252" name="Shape 1252"/>
        <p:cNvGrpSpPr/>
        <p:nvPr/>
      </p:nvGrpSpPr>
      <p:grpSpPr>
        <a:xfrm>
          <a:off x="0" y="0"/>
          <a:ext cx="0" cy="0"/>
          <a:chOff x="0" y="0"/>
          <a:chExt cx="0" cy="0"/>
        </a:xfrm>
      </p:grpSpPr>
      <p:sp>
        <p:nvSpPr>
          <p:cNvPr id="1253" name="Google Shape;1253;p93"/>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254" name="Google Shape;1254;p93"/>
          <p:cNvPicPr preferRelativeResize="0"/>
          <p:nvPr/>
        </p:nvPicPr>
        <p:blipFill rotWithShape="1">
          <a:blip r:embed="rId2">
            <a:alphaModFix/>
          </a:blip>
          <a:srcRect b="0" l="0" r="0" t="0"/>
          <a:stretch/>
        </p:blipFill>
        <p:spPr>
          <a:xfrm>
            <a:off x="1136987" y="3975832"/>
            <a:ext cx="6870022" cy="651220"/>
          </a:xfrm>
          <a:prstGeom prst="rect">
            <a:avLst/>
          </a:prstGeom>
          <a:noFill/>
          <a:ln>
            <a:noFill/>
          </a:ln>
        </p:spPr>
      </p:pic>
      <p:sp>
        <p:nvSpPr>
          <p:cNvPr id="1255" name="Google Shape;1255;p93"/>
          <p:cNvSpPr txBox="1"/>
          <p:nvPr>
            <p:ph idx="1" type="subTitle"/>
          </p:nvPr>
        </p:nvSpPr>
        <p:spPr>
          <a:xfrm>
            <a:off x="2266089" y="896350"/>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256" name="Google Shape;1256;p93"/>
          <p:cNvSpPr txBox="1"/>
          <p:nvPr>
            <p:ph type="ctrTitle"/>
          </p:nvPr>
        </p:nvSpPr>
        <p:spPr>
          <a:xfrm>
            <a:off x="2264982" y="460516"/>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257" name="Google Shape;1257;p93"/>
          <p:cNvGrpSpPr/>
          <p:nvPr/>
        </p:nvGrpSpPr>
        <p:grpSpPr>
          <a:xfrm>
            <a:off x="1993623" y="1777980"/>
            <a:ext cx="5139396" cy="2947189"/>
            <a:chOff x="1573212" y="2011363"/>
            <a:chExt cx="6840537" cy="3922710"/>
          </a:xfrm>
        </p:grpSpPr>
        <p:sp>
          <p:nvSpPr>
            <p:cNvPr id="1258" name="Google Shape;1258;p93"/>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9" name="Google Shape;1259;p93"/>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0" name="Google Shape;1260;p93"/>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1" name="Google Shape;1261;p93"/>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2" name="Google Shape;1262;p93"/>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3" name="Google Shape;1263;p93"/>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4" name="Google Shape;1264;p93"/>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65" name="Google Shape;1265;p93"/>
          <p:cNvSpPr/>
          <p:nvPr>
            <p:ph idx="2" type="pic"/>
          </p:nvPr>
        </p:nvSpPr>
        <p:spPr>
          <a:xfrm>
            <a:off x="2605041" y="1897783"/>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mockup_06">
  <p:cSld name="22_mockup_06">
    <p:spTree>
      <p:nvGrpSpPr>
        <p:cNvPr id="1266" name="Shape 1266"/>
        <p:cNvGrpSpPr/>
        <p:nvPr/>
      </p:nvGrpSpPr>
      <p:grpSpPr>
        <a:xfrm>
          <a:off x="0" y="0"/>
          <a:ext cx="0" cy="0"/>
          <a:chOff x="0" y="0"/>
          <a:chExt cx="0" cy="0"/>
        </a:xfrm>
      </p:grpSpPr>
      <p:sp>
        <p:nvSpPr>
          <p:cNvPr id="1267" name="Google Shape;1267;p94"/>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268" name="Google Shape;1268;p94"/>
          <p:cNvPicPr preferRelativeResize="0"/>
          <p:nvPr/>
        </p:nvPicPr>
        <p:blipFill rotWithShape="1">
          <a:blip r:embed="rId2">
            <a:alphaModFix/>
          </a:blip>
          <a:srcRect b="0" l="0" r="0" t="0"/>
          <a:stretch/>
        </p:blipFill>
        <p:spPr>
          <a:xfrm>
            <a:off x="415635" y="3849398"/>
            <a:ext cx="8312727" cy="787977"/>
          </a:xfrm>
          <a:prstGeom prst="rect">
            <a:avLst/>
          </a:prstGeom>
          <a:noFill/>
          <a:ln>
            <a:noFill/>
          </a:ln>
        </p:spPr>
      </p:pic>
      <p:sp>
        <p:nvSpPr>
          <p:cNvPr id="1269" name="Google Shape;1269;p94"/>
          <p:cNvSpPr txBox="1"/>
          <p:nvPr>
            <p:ph idx="1" type="subTitle"/>
          </p:nvPr>
        </p:nvSpPr>
        <p:spPr>
          <a:xfrm>
            <a:off x="2266089" y="71067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270" name="Google Shape;1270;p94"/>
          <p:cNvSpPr txBox="1"/>
          <p:nvPr>
            <p:ph type="ctrTitle"/>
          </p:nvPr>
        </p:nvSpPr>
        <p:spPr>
          <a:xfrm>
            <a:off x="2264982" y="274837"/>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271" name="Google Shape;1271;p94"/>
          <p:cNvGrpSpPr/>
          <p:nvPr/>
        </p:nvGrpSpPr>
        <p:grpSpPr>
          <a:xfrm>
            <a:off x="3885822" y="2024426"/>
            <a:ext cx="1338431" cy="2814205"/>
            <a:chOff x="5348287" y="496887"/>
            <a:chExt cx="3155950" cy="6635750"/>
          </a:xfrm>
        </p:grpSpPr>
        <p:grpSp>
          <p:nvGrpSpPr>
            <p:cNvPr id="1272" name="Google Shape;1272;p94"/>
            <p:cNvGrpSpPr/>
            <p:nvPr/>
          </p:nvGrpSpPr>
          <p:grpSpPr>
            <a:xfrm>
              <a:off x="5394325" y="560387"/>
              <a:ext cx="3078163" cy="6540500"/>
              <a:chOff x="5394325" y="560387"/>
              <a:chExt cx="3078163" cy="6540500"/>
            </a:xfrm>
          </p:grpSpPr>
          <p:sp>
            <p:nvSpPr>
              <p:cNvPr id="1273" name="Google Shape;1273;p9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4" name="Google Shape;1274;p9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5" name="Google Shape;1275;p9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6" name="Google Shape;1276;p9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7" name="Google Shape;1277;p9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8" name="Google Shape;1278;p9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79" name="Google Shape;1279;p9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0" name="Google Shape;1280;p94"/>
          <p:cNvSpPr/>
          <p:nvPr>
            <p:ph idx="2" type="pic"/>
          </p:nvPr>
        </p:nvSpPr>
        <p:spPr>
          <a:xfrm>
            <a:off x="3997953" y="2428158"/>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281" name="Google Shape;1281;p94"/>
          <p:cNvGrpSpPr/>
          <p:nvPr/>
        </p:nvGrpSpPr>
        <p:grpSpPr>
          <a:xfrm>
            <a:off x="5276489" y="2024426"/>
            <a:ext cx="1338431" cy="2814205"/>
            <a:chOff x="5348287" y="496887"/>
            <a:chExt cx="3155950" cy="6635750"/>
          </a:xfrm>
        </p:grpSpPr>
        <p:grpSp>
          <p:nvGrpSpPr>
            <p:cNvPr id="1282" name="Google Shape;1282;p94"/>
            <p:cNvGrpSpPr/>
            <p:nvPr/>
          </p:nvGrpSpPr>
          <p:grpSpPr>
            <a:xfrm>
              <a:off x="5394325" y="560387"/>
              <a:ext cx="3078163" cy="6540500"/>
              <a:chOff x="5394325" y="560387"/>
              <a:chExt cx="3078163" cy="6540500"/>
            </a:xfrm>
          </p:grpSpPr>
          <p:sp>
            <p:nvSpPr>
              <p:cNvPr id="1283" name="Google Shape;1283;p9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4" name="Google Shape;1284;p9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5" name="Google Shape;1285;p9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6" name="Google Shape;1286;p9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7" name="Google Shape;1287;p9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8" name="Google Shape;1288;p9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9" name="Google Shape;1289;p9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90" name="Google Shape;1290;p94"/>
          <p:cNvSpPr/>
          <p:nvPr>
            <p:ph idx="3" type="pic"/>
          </p:nvPr>
        </p:nvSpPr>
        <p:spPr>
          <a:xfrm>
            <a:off x="5388621" y="2428158"/>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291" name="Google Shape;1291;p94"/>
          <p:cNvGrpSpPr/>
          <p:nvPr/>
        </p:nvGrpSpPr>
        <p:grpSpPr>
          <a:xfrm>
            <a:off x="6667158" y="2024651"/>
            <a:ext cx="1338431" cy="2814205"/>
            <a:chOff x="5348287" y="496887"/>
            <a:chExt cx="3155950" cy="6635750"/>
          </a:xfrm>
        </p:grpSpPr>
        <p:grpSp>
          <p:nvGrpSpPr>
            <p:cNvPr id="1292" name="Google Shape;1292;p94"/>
            <p:cNvGrpSpPr/>
            <p:nvPr/>
          </p:nvGrpSpPr>
          <p:grpSpPr>
            <a:xfrm>
              <a:off x="5394325" y="560387"/>
              <a:ext cx="3078163" cy="6540500"/>
              <a:chOff x="5394325" y="560387"/>
              <a:chExt cx="3078163" cy="6540500"/>
            </a:xfrm>
          </p:grpSpPr>
          <p:sp>
            <p:nvSpPr>
              <p:cNvPr id="1293" name="Google Shape;1293;p9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4" name="Google Shape;1294;p9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5" name="Google Shape;1295;p9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6" name="Google Shape;1296;p9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7" name="Google Shape;1297;p9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8" name="Google Shape;1298;p9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99" name="Google Shape;1299;p9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00" name="Google Shape;1300;p94"/>
          <p:cNvSpPr/>
          <p:nvPr>
            <p:ph idx="4" type="pic"/>
          </p:nvPr>
        </p:nvSpPr>
        <p:spPr>
          <a:xfrm>
            <a:off x="6779289" y="2428383"/>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301" name="Google Shape;1301;p94"/>
          <p:cNvGrpSpPr/>
          <p:nvPr/>
        </p:nvGrpSpPr>
        <p:grpSpPr>
          <a:xfrm>
            <a:off x="2498815" y="2024426"/>
            <a:ext cx="1338431" cy="2814205"/>
            <a:chOff x="5348287" y="496887"/>
            <a:chExt cx="3155950" cy="6635750"/>
          </a:xfrm>
        </p:grpSpPr>
        <p:grpSp>
          <p:nvGrpSpPr>
            <p:cNvPr id="1302" name="Google Shape;1302;p94"/>
            <p:cNvGrpSpPr/>
            <p:nvPr/>
          </p:nvGrpSpPr>
          <p:grpSpPr>
            <a:xfrm>
              <a:off x="5394325" y="560387"/>
              <a:ext cx="3078163" cy="6540500"/>
              <a:chOff x="5394325" y="560387"/>
              <a:chExt cx="3078163" cy="6540500"/>
            </a:xfrm>
          </p:grpSpPr>
          <p:sp>
            <p:nvSpPr>
              <p:cNvPr id="1303" name="Google Shape;1303;p9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4" name="Google Shape;1304;p9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5" name="Google Shape;1305;p9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6" name="Google Shape;1306;p9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7" name="Google Shape;1307;p9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8" name="Google Shape;1308;p9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09" name="Google Shape;1309;p9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10" name="Google Shape;1310;p94"/>
          <p:cNvSpPr/>
          <p:nvPr>
            <p:ph idx="5" type="pic"/>
          </p:nvPr>
        </p:nvSpPr>
        <p:spPr>
          <a:xfrm>
            <a:off x="2610947" y="2428158"/>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311" name="Google Shape;1311;p94"/>
          <p:cNvGrpSpPr/>
          <p:nvPr/>
        </p:nvGrpSpPr>
        <p:grpSpPr>
          <a:xfrm>
            <a:off x="1093956" y="2024426"/>
            <a:ext cx="1338431" cy="2814205"/>
            <a:chOff x="5348287" y="496887"/>
            <a:chExt cx="3155950" cy="6635750"/>
          </a:xfrm>
        </p:grpSpPr>
        <p:grpSp>
          <p:nvGrpSpPr>
            <p:cNvPr id="1312" name="Google Shape;1312;p94"/>
            <p:cNvGrpSpPr/>
            <p:nvPr/>
          </p:nvGrpSpPr>
          <p:grpSpPr>
            <a:xfrm>
              <a:off x="5394325" y="560387"/>
              <a:ext cx="3078163" cy="6540500"/>
              <a:chOff x="5394325" y="560387"/>
              <a:chExt cx="3078163" cy="6540500"/>
            </a:xfrm>
          </p:grpSpPr>
          <p:sp>
            <p:nvSpPr>
              <p:cNvPr id="1313" name="Google Shape;1313;p94"/>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4" name="Google Shape;1314;p94"/>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5" name="Google Shape;1315;p94"/>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6" name="Google Shape;1316;p94"/>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7" name="Google Shape;1317;p94"/>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8" name="Google Shape;1318;p94"/>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19" name="Google Shape;1319;p94"/>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20" name="Google Shape;1320;p94"/>
          <p:cNvSpPr/>
          <p:nvPr>
            <p:ph idx="6" type="pic"/>
          </p:nvPr>
        </p:nvSpPr>
        <p:spPr>
          <a:xfrm>
            <a:off x="1206087" y="2428158"/>
            <a:ext cx="1127104" cy="200840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mockup_05">
  <p:cSld name="14_mockup_05">
    <p:spTree>
      <p:nvGrpSpPr>
        <p:cNvPr id="1321" name="Shape 1321"/>
        <p:cNvGrpSpPr/>
        <p:nvPr/>
      </p:nvGrpSpPr>
      <p:grpSpPr>
        <a:xfrm>
          <a:off x="0" y="0"/>
          <a:ext cx="0" cy="0"/>
          <a:chOff x="0" y="0"/>
          <a:chExt cx="0" cy="0"/>
        </a:xfrm>
      </p:grpSpPr>
      <p:pic>
        <p:nvPicPr>
          <p:cNvPr id="1322" name="Google Shape;1322;p95"/>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sp>
        <p:nvSpPr>
          <p:cNvPr id="1323" name="Google Shape;1323;p95"/>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324" name="Google Shape;1324;p95"/>
          <p:cNvSpPr txBox="1"/>
          <p:nvPr>
            <p:ph idx="1" type="subTitle"/>
          </p:nvPr>
        </p:nvSpPr>
        <p:spPr>
          <a:xfrm>
            <a:off x="2266089" y="888923"/>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325" name="Google Shape;1325;p95"/>
          <p:cNvSpPr txBox="1"/>
          <p:nvPr>
            <p:ph type="ctrTitle"/>
          </p:nvPr>
        </p:nvSpPr>
        <p:spPr>
          <a:xfrm>
            <a:off x="2264982" y="453089"/>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326" name="Google Shape;1326;p95"/>
          <p:cNvGrpSpPr/>
          <p:nvPr/>
        </p:nvGrpSpPr>
        <p:grpSpPr>
          <a:xfrm rot="5400000">
            <a:off x="3124020" y="2267116"/>
            <a:ext cx="1619501" cy="3405187"/>
            <a:chOff x="1665288" y="496887"/>
            <a:chExt cx="3155950" cy="6635750"/>
          </a:xfrm>
        </p:grpSpPr>
        <p:grpSp>
          <p:nvGrpSpPr>
            <p:cNvPr id="1327" name="Google Shape;1327;p95"/>
            <p:cNvGrpSpPr/>
            <p:nvPr/>
          </p:nvGrpSpPr>
          <p:grpSpPr>
            <a:xfrm>
              <a:off x="1711325" y="560387"/>
              <a:ext cx="3078163" cy="6540500"/>
              <a:chOff x="1711325" y="560387"/>
              <a:chExt cx="3078163" cy="6540500"/>
            </a:xfrm>
          </p:grpSpPr>
          <p:sp>
            <p:nvSpPr>
              <p:cNvPr id="1328" name="Google Shape;1328;p95"/>
              <p:cNvSpPr/>
              <p:nvPr/>
            </p:nvSpPr>
            <p:spPr>
              <a:xfrm>
                <a:off x="1711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9" name="Google Shape;1329;p95"/>
              <p:cNvSpPr/>
              <p:nvPr/>
            </p:nvSpPr>
            <p:spPr>
              <a:xfrm>
                <a:off x="2963863" y="6361112"/>
                <a:ext cx="574674" cy="574674"/>
              </a:xfrm>
              <a:custGeom>
                <a:rect b="b" l="l" r="r" t="t"/>
                <a:pathLst>
                  <a:path extrusionOk="0" h="120000" w="120000">
                    <a:moveTo>
                      <a:pt x="119924" y="59135"/>
                    </a:moveTo>
                    <a:lnTo>
                      <a:pt x="119924" y="59135"/>
                    </a:lnTo>
                    <a:cubicBezTo>
                      <a:pt x="119924" y="93625"/>
                      <a:pt x="93625" y="119924"/>
                      <a:pt x="60788" y="119924"/>
                    </a:cubicBezTo>
                    <a:cubicBezTo>
                      <a:pt x="27952" y="119924"/>
                      <a:pt x="0" y="93625"/>
                      <a:pt x="0" y="59135"/>
                    </a:cubicBezTo>
                    <a:cubicBezTo>
                      <a:pt x="0" y="26299"/>
                      <a:pt x="27952" y="0"/>
                      <a:pt x="60788" y="0"/>
                    </a:cubicBezTo>
                    <a:cubicBezTo>
                      <a:pt x="93625" y="0"/>
                      <a:pt x="119924" y="26299"/>
                      <a:pt x="119924" y="59135"/>
                    </a:cubicBez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0" name="Google Shape;1330;p95"/>
              <p:cNvSpPr/>
              <p:nvPr/>
            </p:nvSpPr>
            <p:spPr>
              <a:xfrm>
                <a:off x="3144838" y="6534150"/>
                <a:ext cx="220662" cy="228600"/>
              </a:xfrm>
              <a:custGeom>
                <a:rect b="b" l="l" r="r" t="t"/>
                <a:pathLst>
                  <a:path extrusionOk="0" h="120000" w="120000">
                    <a:moveTo>
                      <a:pt x="94006" y="119811"/>
                    </a:moveTo>
                    <a:lnTo>
                      <a:pt x="94006" y="119811"/>
                    </a:lnTo>
                    <a:cubicBezTo>
                      <a:pt x="25602" y="119811"/>
                      <a:pt x="25602" y="119811"/>
                      <a:pt x="25602" y="119811"/>
                    </a:cubicBezTo>
                    <a:cubicBezTo>
                      <a:pt x="8599" y="119811"/>
                      <a:pt x="0" y="107338"/>
                      <a:pt x="0" y="95055"/>
                    </a:cubicBezTo>
                    <a:cubicBezTo>
                      <a:pt x="0" y="24755"/>
                      <a:pt x="0" y="24755"/>
                      <a:pt x="0" y="24755"/>
                    </a:cubicBezTo>
                    <a:cubicBezTo>
                      <a:pt x="0" y="8314"/>
                      <a:pt x="8599" y="0"/>
                      <a:pt x="25602" y="0"/>
                    </a:cubicBezTo>
                    <a:cubicBezTo>
                      <a:pt x="94006" y="0"/>
                      <a:pt x="94006" y="0"/>
                      <a:pt x="94006" y="0"/>
                    </a:cubicBezTo>
                    <a:cubicBezTo>
                      <a:pt x="106905" y="0"/>
                      <a:pt x="119804" y="8314"/>
                      <a:pt x="119804" y="24755"/>
                    </a:cubicBezTo>
                    <a:cubicBezTo>
                      <a:pt x="119804" y="95055"/>
                      <a:pt x="119804" y="95055"/>
                      <a:pt x="119804" y="95055"/>
                    </a:cubicBezTo>
                    <a:cubicBezTo>
                      <a:pt x="119804" y="107338"/>
                      <a:pt x="106905" y="119811"/>
                      <a:pt x="94006" y="119811"/>
                    </a:cubicBezTo>
                    <a:close/>
                    <a:moveTo>
                      <a:pt x="25602" y="8314"/>
                    </a:moveTo>
                    <a:lnTo>
                      <a:pt x="25602" y="8314"/>
                    </a:lnTo>
                    <a:cubicBezTo>
                      <a:pt x="17198" y="8314"/>
                      <a:pt x="8599" y="16629"/>
                      <a:pt x="8599" y="24755"/>
                    </a:cubicBezTo>
                    <a:cubicBezTo>
                      <a:pt x="8599" y="95055"/>
                      <a:pt x="8599" y="95055"/>
                      <a:pt x="8599" y="95055"/>
                    </a:cubicBezTo>
                    <a:cubicBezTo>
                      <a:pt x="8599" y="103370"/>
                      <a:pt x="17198" y="107338"/>
                      <a:pt x="25602" y="107338"/>
                    </a:cubicBezTo>
                    <a:cubicBezTo>
                      <a:pt x="94006" y="107338"/>
                      <a:pt x="94006" y="107338"/>
                      <a:pt x="94006" y="107338"/>
                    </a:cubicBezTo>
                    <a:cubicBezTo>
                      <a:pt x="102605" y="107338"/>
                      <a:pt x="106905" y="103370"/>
                      <a:pt x="106905" y="95055"/>
                    </a:cubicBezTo>
                    <a:cubicBezTo>
                      <a:pt x="106905" y="24755"/>
                      <a:pt x="106905" y="24755"/>
                      <a:pt x="106905" y="24755"/>
                    </a:cubicBezTo>
                    <a:cubicBezTo>
                      <a:pt x="106905" y="16629"/>
                      <a:pt x="102605" y="8314"/>
                      <a:pt x="94006" y="8314"/>
                    </a:cubicBezTo>
                    <a:cubicBezTo>
                      <a:pt x="25602" y="8314"/>
                      <a:pt x="25602" y="8314"/>
                      <a:pt x="25602" y="8314"/>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1" name="Google Shape;1331;p95"/>
              <p:cNvSpPr/>
              <p:nvPr/>
            </p:nvSpPr>
            <p:spPr>
              <a:xfrm>
                <a:off x="3009900"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017" y="0"/>
                      <a:pt x="119911" y="20000"/>
                      <a:pt x="119911" y="60000"/>
                    </a:cubicBezTo>
                    <a:cubicBezTo>
                      <a:pt x="119911" y="99090"/>
                      <a:pt x="116017"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2" name="Google Shape;1332;p95"/>
              <p:cNvSpPr/>
              <p:nvPr/>
            </p:nvSpPr>
            <p:spPr>
              <a:xfrm>
                <a:off x="3206750" y="858837"/>
                <a:ext cx="87313" cy="87308"/>
              </a:xfrm>
              <a:custGeom>
                <a:rect b="b" l="l" r="r" t="t"/>
                <a:pathLst>
                  <a:path extrusionOk="0" h="120000" w="120000">
                    <a:moveTo>
                      <a:pt x="64958" y="0"/>
                    </a:moveTo>
                    <a:lnTo>
                      <a:pt x="64958" y="0"/>
                    </a:lnTo>
                    <a:cubicBezTo>
                      <a:pt x="32231" y="0"/>
                      <a:pt x="0" y="21818"/>
                      <a:pt x="0" y="54545"/>
                    </a:cubicBezTo>
                    <a:cubicBezTo>
                      <a:pt x="0" y="65454"/>
                      <a:pt x="0" y="65454"/>
                      <a:pt x="0" y="65454"/>
                    </a:cubicBezTo>
                    <a:cubicBezTo>
                      <a:pt x="0" y="98181"/>
                      <a:pt x="32231"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3" name="Google Shape;1333;p95"/>
              <p:cNvSpPr/>
              <p:nvPr/>
            </p:nvSpPr>
            <p:spPr>
              <a:xfrm>
                <a:off x="1900238"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34" name="Google Shape;1334;p95"/>
            <p:cNvSpPr/>
            <p:nvPr/>
          </p:nvSpPr>
          <p:spPr>
            <a:xfrm>
              <a:off x="1665288" y="496887"/>
              <a:ext cx="3155950" cy="6635750"/>
            </a:xfrm>
            <a:custGeom>
              <a:rect b="b" l="l" r="r" t="t"/>
              <a:pathLst>
                <a:path extrusionOk="0" h="120000" w="120000">
                  <a:moveTo>
                    <a:pt x="115196" y="2845"/>
                  </a:moveTo>
                  <a:lnTo>
                    <a:pt x="115196" y="2845"/>
                  </a:lnTo>
                  <a:cubicBezTo>
                    <a:pt x="112212" y="1419"/>
                    <a:pt x="108024" y="566"/>
                    <a:pt x="103234" y="566"/>
                  </a:cubicBezTo>
                  <a:cubicBezTo>
                    <a:pt x="99635" y="566"/>
                    <a:pt x="99635" y="566"/>
                    <a:pt x="99635" y="566"/>
                  </a:cubicBezTo>
                  <a:cubicBezTo>
                    <a:pt x="99635" y="279"/>
                    <a:pt x="99635" y="279"/>
                    <a:pt x="99635" y="279"/>
                  </a:cubicBezTo>
                  <a:cubicBezTo>
                    <a:pt x="99635" y="143"/>
                    <a:pt x="99635" y="0"/>
                    <a:pt x="99347" y="0"/>
                  </a:cubicBezTo>
                  <a:cubicBezTo>
                    <a:pt x="80789" y="0"/>
                    <a:pt x="80789" y="0"/>
                    <a:pt x="80789" y="0"/>
                  </a:cubicBezTo>
                  <a:cubicBezTo>
                    <a:pt x="80488" y="0"/>
                    <a:pt x="80187" y="143"/>
                    <a:pt x="80187" y="279"/>
                  </a:cubicBezTo>
                  <a:cubicBezTo>
                    <a:pt x="80187" y="566"/>
                    <a:pt x="80187" y="566"/>
                    <a:pt x="80187" y="566"/>
                  </a:cubicBezTo>
                  <a:cubicBezTo>
                    <a:pt x="17354" y="566"/>
                    <a:pt x="17354" y="566"/>
                    <a:pt x="17354" y="566"/>
                  </a:cubicBezTo>
                  <a:cubicBezTo>
                    <a:pt x="7773" y="566"/>
                    <a:pt x="588" y="3841"/>
                    <a:pt x="588" y="8542"/>
                  </a:cubicBezTo>
                  <a:cubicBezTo>
                    <a:pt x="588" y="16941"/>
                    <a:pt x="588" y="16941"/>
                    <a:pt x="588" y="16941"/>
                  </a:cubicBezTo>
                  <a:lnTo>
                    <a:pt x="588" y="16941"/>
                  </a:lnTo>
                  <a:cubicBezTo>
                    <a:pt x="301" y="16941"/>
                    <a:pt x="0" y="16941"/>
                    <a:pt x="0" y="17084"/>
                  </a:cubicBezTo>
                  <a:cubicBezTo>
                    <a:pt x="0" y="22064"/>
                    <a:pt x="0" y="22064"/>
                    <a:pt x="0" y="22064"/>
                  </a:cubicBezTo>
                  <a:cubicBezTo>
                    <a:pt x="0" y="22208"/>
                    <a:pt x="301" y="22344"/>
                    <a:pt x="588" y="22344"/>
                  </a:cubicBezTo>
                  <a:lnTo>
                    <a:pt x="588" y="22344"/>
                  </a:lnTo>
                  <a:cubicBezTo>
                    <a:pt x="588" y="24487"/>
                    <a:pt x="588" y="24487"/>
                    <a:pt x="588" y="24487"/>
                  </a:cubicBezTo>
                  <a:lnTo>
                    <a:pt x="588" y="24487"/>
                  </a:lnTo>
                  <a:cubicBezTo>
                    <a:pt x="301" y="24487"/>
                    <a:pt x="0" y="24623"/>
                    <a:pt x="0" y="24766"/>
                  </a:cubicBezTo>
                  <a:cubicBezTo>
                    <a:pt x="0" y="32169"/>
                    <a:pt x="0" y="32169"/>
                    <a:pt x="0" y="32169"/>
                  </a:cubicBezTo>
                  <a:cubicBezTo>
                    <a:pt x="0" y="32312"/>
                    <a:pt x="301" y="32312"/>
                    <a:pt x="588" y="32312"/>
                  </a:cubicBezTo>
                  <a:lnTo>
                    <a:pt x="588" y="32312"/>
                  </a:lnTo>
                  <a:cubicBezTo>
                    <a:pt x="588" y="34305"/>
                    <a:pt x="588" y="34305"/>
                    <a:pt x="588" y="34305"/>
                  </a:cubicBezTo>
                  <a:lnTo>
                    <a:pt x="588" y="34305"/>
                  </a:lnTo>
                  <a:cubicBezTo>
                    <a:pt x="301" y="34305"/>
                    <a:pt x="0" y="34448"/>
                    <a:pt x="0" y="34591"/>
                  </a:cubicBezTo>
                  <a:cubicBezTo>
                    <a:pt x="0" y="42137"/>
                    <a:pt x="0" y="42137"/>
                    <a:pt x="0" y="42137"/>
                  </a:cubicBezTo>
                  <a:cubicBezTo>
                    <a:pt x="0" y="42274"/>
                    <a:pt x="301" y="42274"/>
                    <a:pt x="588" y="42274"/>
                  </a:cubicBezTo>
                  <a:lnTo>
                    <a:pt x="588" y="42274"/>
                  </a:lnTo>
                  <a:cubicBezTo>
                    <a:pt x="588" y="112024"/>
                    <a:pt x="588" y="112024"/>
                    <a:pt x="588" y="112024"/>
                  </a:cubicBezTo>
                  <a:cubicBezTo>
                    <a:pt x="588" y="116432"/>
                    <a:pt x="8074"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35" name="Google Shape;1335;p95"/>
          <p:cNvSpPr/>
          <p:nvPr>
            <p:ph idx="2" type="pic"/>
          </p:nvPr>
        </p:nvSpPr>
        <p:spPr>
          <a:xfrm>
            <a:off x="2720908" y="3281587"/>
            <a:ext cx="2427623" cy="1384395"/>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336" name="Google Shape;1336;p95"/>
          <p:cNvGrpSpPr/>
          <p:nvPr/>
        </p:nvGrpSpPr>
        <p:grpSpPr>
          <a:xfrm>
            <a:off x="5250368" y="1549567"/>
            <a:ext cx="1619501" cy="3405187"/>
            <a:chOff x="5348287" y="496887"/>
            <a:chExt cx="3155950" cy="6635750"/>
          </a:xfrm>
        </p:grpSpPr>
        <p:grpSp>
          <p:nvGrpSpPr>
            <p:cNvPr id="1337" name="Google Shape;1337;p95"/>
            <p:cNvGrpSpPr/>
            <p:nvPr/>
          </p:nvGrpSpPr>
          <p:grpSpPr>
            <a:xfrm>
              <a:off x="5394325" y="560387"/>
              <a:ext cx="3078163" cy="6540500"/>
              <a:chOff x="5394325" y="560387"/>
              <a:chExt cx="3078163" cy="6540500"/>
            </a:xfrm>
          </p:grpSpPr>
          <p:sp>
            <p:nvSpPr>
              <p:cNvPr id="1338" name="Google Shape;1338;p95"/>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9" name="Google Shape;1339;p95"/>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0" name="Google Shape;1340;p95"/>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1" name="Google Shape;1341;p95"/>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2" name="Google Shape;1342;p95"/>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3" name="Google Shape;1343;p95"/>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44" name="Google Shape;1344;p95"/>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45" name="Google Shape;1345;p95"/>
          <p:cNvSpPr/>
          <p:nvPr>
            <p:ph idx="3" type="pic"/>
          </p:nvPr>
        </p:nvSpPr>
        <p:spPr>
          <a:xfrm>
            <a:off x="5378028" y="2030666"/>
            <a:ext cx="1363799" cy="2430167"/>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mockup_06">
  <p:cSld name="40_mockup_06">
    <p:spTree>
      <p:nvGrpSpPr>
        <p:cNvPr id="1346" name="Shape 1346"/>
        <p:cNvGrpSpPr/>
        <p:nvPr/>
      </p:nvGrpSpPr>
      <p:grpSpPr>
        <a:xfrm>
          <a:off x="0" y="0"/>
          <a:ext cx="0" cy="0"/>
          <a:chOff x="0" y="0"/>
          <a:chExt cx="0" cy="0"/>
        </a:xfrm>
      </p:grpSpPr>
      <p:sp>
        <p:nvSpPr>
          <p:cNvPr id="1347" name="Google Shape;1347;p96"/>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348" name="Google Shape;1348;p96"/>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grpSp>
        <p:nvGrpSpPr>
          <p:cNvPr id="1349" name="Google Shape;1349;p96"/>
          <p:cNvGrpSpPr/>
          <p:nvPr/>
        </p:nvGrpSpPr>
        <p:grpSpPr>
          <a:xfrm>
            <a:off x="3079395" y="1894618"/>
            <a:ext cx="1487825" cy="2990463"/>
            <a:chOff x="4756180" y="1435219"/>
            <a:chExt cx="1800269" cy="3618460"/>
          </a:xfrm>
        </p:grpSpPr>
        <p:sp>
          <p:nvSpPr>
            <p:cNvPr id="1350" name="Google Shape;1350;p96"/>
            <p:cNvSpPr/>
            <p:nvPr/>
          </p:nvSpPr>
          <p:spPr>
            <a:xfrm>
              <a:off x="4761557" y="1435219"/>
              <a:ext cx="1791307" cy="3618460"/>
            </a:xfrm>
            <a:custGeom>
              <a:rect b="b" l="l" r="r" t="t"/>
              <a:pathLst>
                <a:path extrusionOk="0" h="120000" w="120000">
                  <a:moveTo>
                    <a:pt x="0" y="5304"/>
                  </a:moveTo>
                  <a:lnTo>
                    <a:pt x="0" y="5304"/>
                  </a:lnTo>
                  <a:cubicBezTo>
                    <a:pt x="190" y="113267"/>
                    <a:pt x="190" y="113267"/>
                    <a:pt x="190" y="113267"/>
                  </a:cubicBezTo>
                  <a:cubicBezTo>
                    <a:pt x="190" y="115828"/>
                    <a:pt x="5746" y="117054"/>
                    <a:pt x="11492" y="117627"/>
                  </a:cubicBezTo>
                  <a:cubicBezTo>
                    <a:pt x="30051" y="119326"/>
                    <a:pt x="92427" y="119993"/>
                    <a:pt x="112701" y="117250"/>
                  </a:cubicBezTo>
                  <a:cubicBezTo>
                    <a:pt x="119986" y="116205"/>
                    <a:pt x="119591" y="112983"/>
                    <a:pt x="119591" y="112606"/>
                  </a:cubicBezTo>
                  <a:cubicBezTo>
                    <a:pt x="119591" y="112040"/>
                    <a:pt x="119591" y="5304"/>
                    <a:pt x="119591" y="5304"/>
                  </a:cubicBezTo>
                  <a:cubicBezTo>
                    <a:pt x="119591" y="5304"/>
                    <a:pt x="119986" y="2278"/>
                    <a:pt x="110604" y="1233"/>
                  </a:cubicBezTo>
                  <a:cubicBezTo>
                    <a:pt x="110604" y="1233"/>
                    <a:pt x="101413" y="572"/>
                    <a:pt x="83426" y="195"/>
                  </a:cubicBezTo>
                  <a:cubicBezTo>
                    <a:pt x="82664" y="195"/>
                    <a:pt x="82282" y="855"/>
                    <a:pt x="81139" y="761"/>
                  </a:cubicBezTo>
                  <a:cubicBezTo>
                    <a:pt x="79600" y="761"/>
                    <a:pt x="79409" y="101"/>
                    <a:pt x="78456" y="101"/>
                  </a:cubicBezTo>
                  <a:cubicBezTo>
                    <a:pt x="73486" y="0"/>
                    <a:pt x="68122" y="0"/>
                    <a:pt x="62008" y="0"/>
                  </a:cubicBezTo>
                  <a:cubicBezTo>
                    <a:pt x="30241" y="0"/>
                    <a:pt x="18368" y="478"/>
                    <a:pt x="6508" y="1711"/>
                  </a:cubicBezTo>
                  <a:cubicBezTo>
                    <a:pt x="3826" y="1900"/>
                    <a:pt x="0" y="3511"/>
                    <a:pt x="0" y="5304"/>
                  </a:cubicBezTo>
                </a:path>
              </a:pathLst>
            </a:cu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1" name="Google Shape;1351;p96"/>
            <p:cNvSpPr/>
            <p:nvPr/>
          </p:nvSpPr>
          <p:spPr>
            <a:xfrm>
              <a:off x="4984687" y="1644008"/>
              <a:ext cx="343206" cy="345894"/>
            </a:xfrm>
            <a:custGeom>
              <a:rect b="b" l="l" r="r" t="t"/>
              <a:pathLst>
                <a:path extrusionOk="0" h="120000" w="120000">
                  <a:moveTo>
                    <a:pt x="119928" y="59470"/>
                  </a:moveTo>
                  <a:lnTo>
                    <a:pt x="119928" y="59470"/>
                  </a:lnTo>
                  <a:cubicBezTo>
                    <a:pt x="119928" y="93121"/>
                    <a:pt x="92985" y="119929"/>
                    <a:pt x="59928" y="119929"/>
                  </a:cubicBezTo>
                  <a:cubicBezTo>
                    <a:pt x="27014" y="119929"/>
                    <a:pt x="0" y="93121"/>
                    <a:pt x="0" y="59470"/>
                  </a:cubicBezTo>
                  <a:cubicBezTo>
                    <a:pt x="0" y="26737"/>
                    <a:pt x="27014" y="0"/>
                    <a:pt x="59928" y="0"/>
                  </a:cubicBezTo>
                  <a:cubicBezTo>
                    <a:pt x="92985" y="0"/>
                    <a:pt x="119928" y="26737"/>
                    <a:pt x="119928" y="59470"/>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2" name="Google Shape;1352;p9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p96"/>
            <p:cNvSpPr/>
            <p:nvPr/>
          </p:nvSpPr>
          <p:spPr>
            <a:xfrm>
              <a:off x="5104764" y="1766775"/>
              <a:ext cx="103052" cy="100362"/>
            </a:xfrm>
            <a:custGeom>
              <a:rect b="b" l="l" r="r" t="t"/>
              <a:pathLst>
                <a:path extrusionOk="0" h="120000" w="120000">
                  <a:moveTo>
                    <a:pt x="0" y="58174"/>
                  </a:moveTo>
                  <a:lnTo>
                    <a:pt x="0" y="58174"/>
                  </a:lnTo>
                  <a:cubicBezTo>
                    <a:pt x="0" y="92251"/>
                    <a:pt x="26508" y="119756"/>
                    <a:pt x="59644" y="119756"/>
                  </a:cubicBezTo>
                  <a:cubicBezTo>
                    <a:pt x="93017" y="119756"/>
                    <a:pt x="119763" y="92251"/>
                    <a:pt x="119763" y="58174"/>
                  </a:cubicBezTo>
                  <a:cubicBezTo>
                    <a:pt x="119763" y="27261"/>
                    <a:pt x="93017" y="0"/>
                    <a:pt x="59644" y="0"/>
                  </a:cubicBezTo>
                  <a:cubicBezTo>
                    <a:pt x="26508" y="0"/>
                    <a:pt x="0" y="27261"/>
                    <a:pt x="0" y="58174"/>
                  </a:cubicBezTo>
                </a:path>
              </a:pathLst>
            </a:custGeom>
            <a:noFill/>
            <a:ln cap="flat" cmpd="sng" w="15100">
              <a:solidFill>
                <a:srgbClr val="1E1E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4" name="Google Shape;1354;p96"/>
            <p:cNvSpPr/>
            <p:nvPr/>
          </p:nvSpPr>
          <p:spPr>
            <a:xfrm>
              <a:off x="5104764" y="2032916"/>
              <a:ext cx="103052" cy="100362"/>
            </a:xfrm>
            <a:custGeom>
              <a:rect b="b" l="l" r="r" t="t"/>
              <a:pathLst>
                <a:path extrusionOk="0" h="120000" w="120000">
                  <a:moveTo>
                    <a:pt x="0" y="58292"/>
                  </a:moveTo>
                  <a:lnTo>
                    <a:pt x="0" y="58292"/>
                  </a:lnTo>
                  <a:cubicBezTo>
                    <a:pt x="0" y="92439"/>
                    <a:pt x="26508" y="119756"/>
                    <a:pt x="59644" y="119756"/>
                  </a:cubicBezTo>
                  <a:cubicBezTo>
                    <a:pt x="93017" y="119756"/>
                    <a:pt x="119763" y="92439"/>
                    <a:pt x="119763" y="58292"/>
                  </a:cubicBezTo>
                  <a:cubicBezTo>
                    <a:pt x="119763" y="27317"/>
                    <a:pt x="93017" y="0"/>
                    <a:pt x="59644" y="0"/>
                  </a:cubicBezTo>
                  <a:cubicBezTo>
                    <a:pt x="26508" y="0"/>
                    <a:pt x="0" y="27317"/>
                    <a:pt x="0" y="58292"/>
                  </a:cubicBezTo>
                </a:path>
              </a:pathLst>
            </a:custGeom>
            <a:solidFill>
              <a:srgbClr val="1A171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5" name="Google Shape;1355;p9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solidFill>
              <a:srgbClr val="0D0B0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6" name="Google Shape;1356;p96"/>
            <p:cNvSpPr/>
            <p:nvPr/>
          </p:nvSpPr>
          <p:spPr>
            <a:xfrm>
              <a:off x="5124478" y="1783800"/>
              <a:ext cx="62727" cy="65412"/>
            </a:xfrm>
            <a:custGeom>
              <a:rect b="b" l="l" r="r" t="t"/>
              <a:pathLst>
                <a:path extrusionOk="0" h="120000" w="120000">
                  <a:moveTo>
                    <a:pt x="119612" y="57407"/>
                  </a:moveTo>
                  <a:lnTo>
                    <a:pt x="119612" y="57407"/>
                  </a:lnTo>
                  <a:cubicBezTo>
                    <a:pt x="119612" y="93703"/>
                    <a:pt x="92516" y="119629"/>
                    <a:pt x="59612" y="119629"/>
                  </a:cubicBezTo>
                  <a:cubicBezTo>
                    <a:pt x="27096" y="119629"/>
                    <a:pt x="0" y="93703"/>
                    <a:pt x="0" y="57407"/>
                  </a:cubicBezTo>
                  <a:cubicBezTo>
                    <a:pt x="0" y="25925"/>
                    <a:pt x="27096" y="0"/>
                    <a:pt x="59612" y="0"/>
                  </a:cubicBezTo>
                  <a:cubicBezTo>
                    <a:pt x="92516" y="0"/>
                    <a:pt x="119612" y="25925"/>
                    <a:pt x="119612" y="57407"/>
                  </a:cubicBezTo>
                </a:path>
              </a:pathLst>
            </a:custGeom>
            <a:noFill/>
            <a:ln cap="flat" cmpd="sng" w="9525">
              <a:solidFill>
                <a:srgbClr val="3C3C3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357" name="Google Shape;1357;p96"/>
            <p:cNvCxnSpPr/>
            <p:nvPr/>
          </p:nvCxnSpPr>
          <p:spPr>
            <a:xfrm>
              <a:off x="4756180" y="1881475"/>
              <a:ext cx="896" cy="223128"/>
            </a:xfrm>
            <a:prstGeom prst="straightConnector1">
              <a:avLst/>
            </a:prstGeom>
            <a:noFill/>
            <a:ln cap="flat" cmpd="sng" w="15100">
              <a:solidFill>
                <a:srgbClr val="36090A"/>
              </a:solidFill>
              <a:prstDash val="solid"/>
              <a:round/>
              <a:headEnd len="sm" w="sm" type="none"/>
              <a:tailEnd len="sm" w="sm" type="none"/>
            </a:ln>
          </p:spPr>
        </p:cxnSp>
        <p:cxnSp>
          <p:nvCxnSpPr>
            <p:cNvPr id="1358" name="Google Shape;1358;p96"/>
            <p:cNvCxnSpPr/>
            <p:nvPr/>
          </p:nvCxnSpPr>
          <p:spPr>
            <a:xfrm>
              <a:off x="6555553" y="1867140"/>
              <a:ext cx="896" cy="799320"/>
            </a:xfrm>
            <a:prstGeom prst="straightConnector1">
              <a:avLst/>
            </a:prstGeom>
            <a:noFill/>
            <a:ln cap="flat" cmpd="sng" w="15100">
              <a:solidFill>
                <a:srgbClr val="36090A"/>
              </a:solidFill>
              <a:prstDash val="solid"/>
              <a:round/>
              <a:headEnd len="sm" w="sm" type="none"/>
              <a:tailEnd len="sm" w="sm" type="none"/>
            </a:ln>
          </p:spPr>
        </p:cxnSp>
      </p:grpSp>
      <p:grpSp>
        <p:nvGrpSpPr>
          <p:cNvPr id="1359" name="Google Shape;1359;p96"/>
          <p:cNvGrpSpPr/>
          <p:nvPr/>
        </p:nvGrpSpPr>
        <p:grpSpPr>
          <a:xfrm>
            <a:off x="4031898" y="1739990"/>
            <a:ext cx="1635798" cy="3289510"/>
            <a:chOff x="2802391" y="1411404"/>
            <a:chExt cx="1799378" cy="3618460"/>
          </a:xfrm>
        </p:grpSpPr>
        <p:cxnSp>
          <p:nvCxnSpPr>
            <p:cNvPr id="1360" name="Google Shape;1360;p96"/>
            <p:cNvCxnSpPr/>
            <p:nvPr/>
          </p:nvCxnSpPr>
          <p:spPr>
            <a:xfrm>
              <a:off x="2802391" y="1856766"/>
              <a:ext cx="896" cy="799320"/>
            </a:xfrm>
            <a:prstGeom prst="straightConnector1">
              <a:avLst/>
            </a:prstGeom>
            <a:noFill/>
            <a:ln cap="flat" cmpd="sng" w="15100">
              <a:solidFill>
                <a:srgbClr val="36090A"/>
              </a:solidFill>
              <a:prstDash val="solid"/>
              <a:round/>
              <a:headEnd len="sm" w="sm" type="none"/>
              <a:tailEnd len="sm" w="sm" type="none"/>
            </a:ln>
          </p:spPr>
        </p:cxnSp>
        <p:cxnSp>
          <p:nvCxnSpPr>
            <p:cNvPr id="1361" name="Google Shape;1361;p96"/>
            <p:cNvCxnSpPr/>
            <p:nvPr/>
          </p:nvCxnSpPr>
          <p:spPr>
            <a:xfrm>
              <a:off x="4600873" y="1856766"/>
              <a:ext cx="896" cy="223128"/>
            </a:xfrm>
            <a:prstGeom prst="straightConnector1">
              <a:avLst/>
            </a:prstGeom>
            <a:noFill/>
            <a:ln cap="flat" cmpd="sng" w="15100">
              <a:solidFill>
                <a:srgbClr val="36090A"/>
              </a:solidFill>
              <a:prstDash val="solid"/>
              <a:round/>
              <a:headEnd len="sm" w="sm" type="none"/>
              <a:tailEnd len="sm" w="sm" type="none"/>
            </a:ln>
          </p:spPr>
        </p:cxnSp>
        <p:sp>
          <p:nvSpPr>
            <p:cNvPr id="1362" name="Google Shape;1362;p96"/>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3" name="Google Shape;1363;p96"/>
            <p:cNvSpPr/>
            <p:nvPr/>
          </p:nvSpPr>
          <p:spPr>
            <a:xfrm>
              <a:off x="2807772" y="1411404"/>
              <a:ext cx="1793101" cy="3618460"/>
            </a:xfrm>
            <a:custGeom>
              <a:rect b="b" l="l" r="r" t="t"/>
              <a:pathLst>
                <a:path extrusionOk="0" h="120000" w="120000">
                  <a:moveTo>
                    <a:pt x="0" y="5304"/>
                  </a:moveTo>
                  <a:lnTo>
                    <a:pt x="0" y="5304"/>
                  </a:lnTo>
                  <a:cubicBezTo>
                    <a:pt x="190" y="113267"/>
                    <a:pt x="190" y="113267"/>
                    <a:pt x="190" y="113267"/>
                  </a:cubicBezTo>
                  <a:cubicBezTo>
                    <a:pt x="380" y="115828"/>
                    <a:pt x="5737" y="117054"/>
                    <a:pt x="11651" y="117627"/>
                  </a:cubicBezTo>
                  <a:cubicBezTo>
                    <a:pt x="29993" y="119326"/>
                    <a:pt x="92290" y="119993"/>
                    <a:pt x="112535" y="117243"/>
                  </a:cubicBezTo>
                  <a:cubicBezTo>
                    <a:pt x="119986" y="116205"/>
                    <a:pt x="119619" y="112983"/>
                    <a:pt x="119619" y="112606"/>
                  </a:cubicBezTo>
                  <a:cubicBezTo>
                    <a:pt x="119619" y="112033"/>
                    <a:pt x="119619" y="5304"/>
                    <a:pt x="119619" y="5304"/>
                  </a:cubicBezTo>
                  <a:cubicBezTo>
                    <a:pt x="119619" y="5304"/>
                    <a:pt x="119986" y="2278"/>
                    <a:pt x="110441" y="1327"/>
                  </a:cubicBezTo>
                  <a:cubicBezTo>
                    <a:pt x="110441" y="1327"/>
                    <a:pt x="94398" y="0"/>
                    <a:pt x="62093" y="0"/>
                  </a:cubicBezTo>
                  <a:cubicBezTo>
                    <a:pt x="30387" y="0"/>
                    <a:pt x="18341" y="471"/>
                    <a:pt x="6498" y="1705"/>
                  </a:cubicBezTo>
                  <a:cubicBezTo>
                    <a:pt x="4010" y="1893"/>
                    <a:pt x="0" y="3504"/>
                    <a:pt x="0" y="5304"/>
                  </a:cubicBezTo>
                </a:path>
              </a:pathLst>
            </a:custGeom>
            <a:noFill/>
            <a:ln cap="flat" cmpd="sng" w="201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4" name="Google Shape;1364;p96"/>
            <p:cNvSpPr/>
            <p:nvPr/>
          </p:nvSpPr>
          <p:spPr>
            <a:xfrm>
              <a:off x="3073016" y="1562848"/>
              <a:ext cx="43011" cy="43011"/>
            </a:xfrm>
            <a:custGeom>
              <a:rect b="b" l="l" r="r" t="t"/>
              <a:pathLst>
                <a:path extrusionOk="0" h="120000" w="120000">
                  <a:moveTo>
                    <a:pt x="119433" y="63396"/>
                  </a:moveTo>
                  <a:lnTo>
                    <a:pt x="119433" y="63396"/>
                  </a:lnTo>
                  <a:cubicBezTo>
                    <a:pt x="119433" y="95660"/>
                    <a:pt x="95660" y="119433"/>
                    <a:pt x="63396" y="119433"/>
                  </a:cubicBezTo>
                  <a:cubicBezTo>
                    <a:pt x="31698" y="119433"/>
                    <a:pt x="0" y="95660"/>
                    <a:pt x="0" y="63396"/>
                  </a:cubicBezTo>
                  <a:cubicBezTo>
                    <a:pt x="0" y="31698"/>
                    <a:pt x="31698" y="0"/>
                    <a:pt x="63396" y="0"/>
                  </a:cubicBezTo>
                  <a:cubicBezTo>
                    <a:pt x="95660" y="0"/>
                    <a:pt x="119433" y="31698"/>
                    <a:pt x="119433" y="63396"/>
                  </a:cubicBezTo>
                </a:path>
              </a:pathLst>
            </a:custGeom>
            <a:solidFill>
              <a:srgbClr val="51515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5" name="Google Shape;1365;p96"/>
            <p:cNvSpPr/>
            <p:nvPr/>
          </p:nvSpPr>
          <p:spPr>
            <a:xfrm>
              <a:off x="3073016" y="1562848"/>
              <a:ext cx="43011" cy="45697"/>
            </a:xfrm>
            <a:custGeom>
              <a:rect b="b" l="l" r="r" t="t"/>
              <a:pathLst>
                <a:path extrusionOk="0" h="120000" w="120000">
                  <a:moveTo>
                    <a:pt x="63396" y="0"/>
                  </a:moveTo>
                  <a:lnTo>
                    <a:pt x="63396" y="0"/>
                  </a:lnTo>
                  <a:cubicBezTo>
                    <a:pt x="23773" y="0"/>
                    <a:pt x="0" y="22300"/>
                    <a:pt x="0" y="59469"/>
                  </a:cubicBezTo>
                  <a:cubicBezTo>
                    <a:pt x="0" y="89734"/>
                    <a:pt x="23773" y="112035"/>
                    <a:pt x="56037" y="119469"/>
                  </a:cubicBezTo>
                  <a:cubicBezTo>
                    <a:pt x="63396" y="119469"/>
                    <a:pt x="63396" y="119469"/>
                    <a:pt x="63396" y="119469"/>
                  </a:cubicBezTo>
                  <a:cubicBezTo>
                    <a:pt x="95660" y="112035"/>
                    <a:pt x="119433" y="89734"/>
                    <a:pt x="119433" y="59469"/>
                  </a:cubicBezTo>
                  <a:lnTo>
                    <a:pt x="119433" y="59469"/>
                  </a:lnTo>
                  <a:lnTo>
                    <a:pt x="119433" y="59469"/>
                  </a:lnTo>
                  <a:cubicBezTo>
                    <a:pt x="119433" y="89734"/>
                    <a:pt x="95660" y="112035"/>
                    <a:pt x="63396" y="112035"/>
                  </a:cubicBezTo>
                  <a:cubicBezTo>
                    <a:pt x="31698" y="112035"/>
                    <a:pt x="0" y="89734"/>
                    <a:pt x="0" y="59469"/>
                  </a:cubicBezTo>
                  <a:cubicBezTo>
                    <a:pt x="0" y="29734"/>
                    <a:pt x="31698" y="0"/>
                    <a:pt x="63396" y="0"/>
                  </a:cubicBezTo>
                  <a:cubicBezTo>
                    <a:pt x="95660" y="0"/>
                    <a:pt x="119433" y="29734"/>
                    <a:pt x="119433" y="59469"/>
                  </a:cubicBezTo>
                  <a:lnTo>
                    <a:pt x="119433" y="59469"/>
                  </a:lnTo>
                  <a:lnTo>
                    <a:pt x="119433" y="59469"/>
                  </a:lnTo>
                  <a:lnTo>
                    <a:pt x="119433" y="59469"/>
                  </a:lnTo>
                  <a:cubicBezTo>
                    <a:pt x="119433" y="22300"/>
                    <a:pt x="95660" y="0"/>
                    <a:pt x="63396" y="0"/>
                  </a:cubicBezTo>
                </a:path>
              </a:pathLst>
            </a:custGeom>
            <a:solidFill>
              <a:srgbClr val="1011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6" name="Google Shape;1366;p96"/>
            <p:cNvSpPr/>
            <p:nvPr/>
          </p:nvSpPr>
          <p:spPr>
            <a:xfrm>
              <a:off x="3073016" y="1562848"/>
              <a:ext cx="43011" cy="43011"/>
            </a:xfrm>
            <a:custGeom>
              <a:rect b="b" l="l" r="r" t="t"/>
              <a:pathLst>
                <a:path extrusionOk="0" h="120000" w="120000">
                  <a:moveTo>
                    <a:pt x="63396" y="0"/>
                  </a:moveTo>
                  <a:lnTo>
                    <a:pt x="63396" y="0"/>
                  </a:lnTo>
                  <a:cubicBezTo>
                    <a:pt x="31698" y="0"/>
                    <a:pt x="0" y="31698"/>
                    <a:pt x="0" y="63396"/>
                  </a:cubicBezTo>
                  <a:cubicBezTo>
                    <a:pt x="0" y="95660"/>
                    <a:pt x="31698" y="119433"/>
                    <a:pt x="63396" y="119433"/>
                  </a:cubicBezTo>
                  <a:cubicBezTo>
                    <a:pt x="95660" y="119433"/>
                    <a:pt x="119433" y="95660"/>
                    <a:pt x="119433" y="63396"/>
                  </a:cubicBezTo>
                  <a:lnTo>
                    <a:pt x="119433" y="63396"/>
                  </a:lnTo>
                  <a:cubicBezTo>
                    <a:pt x="111509" y="63396"/>
                    <a:pt x="111509" y="63396"/>
                    <a:pt x="111509" y="63396"/>
                  </a:cubicBezTo>
                  <a:cubicBezTo>
                    <a:pt x="111509" y="71320"/>
                    <a:pt x="103584" y="87735"/>
                    <a:pt x="95660" y="95660"/>
                  </a:cubicBezTo>
                  <a:cubicBezTo>
                    <a:pt x="87735" y="103584"/>
                    <a:pt x="71886" y="111509"/>
                    <a:pt x="63396" y="111509"/>
                  </a:cubicBezTo>
                  <a:cubicBezTo>
                    <a:pt x="48113" y="111509"/>
                    <a:pt x="31698" y="103584"/>
                    <a:pt x="23773" y="95660"/>
                  </a:cubicBezTo>
                  <a:cubicBezTo>
                    <a:pt x="15849" y="87735"/>
                    <a:pt x="7924" y="71320"/>
                    <a:pt x="7924" y="63396"/>
                  </a:cubicBezTo>
                  <a:cubicBezTo>
                    <a:pt x="7924" y="48113"/>
                    <a:pt x="15849" y="31698"/>
                    <a:pt x="23773" y="23773"/>
                  </a:cubicBezTo>
                  <a:cubicBezTo>
                    <a:pt x="31698" y="15849"/>
                    <a:pt x="48113" y="7924"/>
                    <a:pt x="63396" y="7924"/>
                  </a:cubicBezTo>
                  <a:cubicBezTo>
                    <a:pt x="71886" y="7924"/>
                    <a:pt x="87735" y="15849"/>
                    <a:pt x="95660" y="23773"/>
                  </a:cubicBezTo>
                  <a:cubicBezTo>
                    <a:pt x="103584" y="31698"/>
                    <a:pt x="111509" y="48113"/>
                    <a:pt x="111509" y="63396"/>
                  </a:cubicBezTo>
                  <a:cubicBezTo>
                    <a:pt x="119433" y="63396"/>
                    <a:pt x="119433" y="63396"/>
                    <a:pt x="119433" y="63396"/>
                  </a:cubicBezTo>
                  <a:cubicBezTo>
                    <a:pt x="119433" y="31698"/>
                    <a:pt x="95660" y="0"/>
                    <a:pt x="63396" y="0"/>
                  </a:cubicBezTo>
                </a:path>
              </a:pathLst>
            </a:custGeom>
            <a:solidFill>
              <a:srgbClr val="1C1C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p96"/>
            <p:cNvSpPr/>
            <p:nvPr/>
          </p:nvSpPr>
          <p:spPr>
            <a:xfrm>
              <a:off x="2867808" y="1699950"/>
              <a:ext cx="1653307" cy="2906955"/>
            </a:xfrm>
            <a:custGeom>
              <a:rect b="b" l="l" r="r" t="t"/>
              <a:pathLst>
                <a:path extrusionOk="0" h="120000" w="120000">
                  <a:moveTo>
                    <a:pt x="119985" y="119991"/>
                  </a:moveTo>
                  <a:lnTo>
                    <a:pt x="0" y="119991"/>
                  </a:lnTo>
                  <a:lnTo>
                    <a:pt x="0" y="0"/>
                  </a:lnTo>
                  <a:lnTo>
                    <a:pt x="119985" y="0"/>
                  </a:lnTo>
                  <a:lnTo>
                    <a:pt x="119985" y="119991"/>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8" name="Google Shape;1368;p96"/>
            <p:cNvSpPr/>
            <p:nvPr/>
          </p:nvSpPr>
          <p:spPr>
            <a:xfrm>
              <a:off x="3655214" y="1539549"/>
              <a:ext cx="84768" cy="77065"/>
            </a:xfrm>
            <a:custGeom>
              <a:rect b="b" l="l" r="r" t="t"/>
              <a:pathLst>
                <a:path extrusionOk="0" h="120000" w="120000">
                  <a:moveTo>
                    <a:pt x="119684" y="62210"/>
                  </a:moveTo>
                  <a:lnTo>
                    <a:pt x="119684" y="62210"/>
                  </a:lnTo>
                  <a:cubicBezTo>
                    <a:pt x="119684" y="93157"/>
                    <a:pt x="93157" y="119684"/>
                    <a:pt x="57789" y="119684"/>
                  </a:cubicBezTo>
                  <a:cubicBezTo>
                    <a:pt x="26526" y="119684"/>
                    <a:pt x="0" y="93157"/>
                    <a:pt x="0" y="62210"/>
                  </a:cubicBezTo>
                  <a:cubicBezTo>
                    <a:pt x="0" y="26526"/>
                    <a:pt x="26526" y="0"/>
                    <a:pt x="57789" y="0"/>
                  </a:cubicBezTo>
                  <a:cubicBezTo>
                    <a:pt x="93157" y="0"/>
                    <a:pt x="119684" y="26526"/>
                    <a:pt x="119684" y="6221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69" name="Google Shape;1369;p96"/>
          <p:cNvSpPr/>
          <p:nvPr>
            <p:ph idx="2" type="pic"/>
          </p:nvPr>
        </p:nvSpPr>
        <p:spPr>
          <a:xfrm>
            <a:off x="4090987" y="2001833"/>
            <a:ext cx="1503362" cy="2643153"/>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70" name="Google Shape;1370;p96"/>
          <p:cNvSpPr txBox="1"/>
          <p:nvPr>
            <p:ph idx="1" type="subTitle"/>
          </p:nvPr>
        </p:nvSpPr>
        <p:spPr>
          <a:xfrm>
            <a:off x="2266089" y="88149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371" name="Google Shape;1371;p96"/>
          <p:cNvSpPr txBox="1"/>
          <p:nvPr>
            <p:ph type="ctrTitle"/>
          </p:nvPr>
        </p:nvSpPr>
        <p:spPr>
          <a:xfrm>
            <a:off x="2264982" y="445662"/>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mockup_06">
  <p:cSld name="8_mockup_06">
    <p:spTree>
      <p:nvGrpSpPr>
        <p:cNvPr id="1372" name="Shape 1372"/>
        <p:cNvGrpSpPr/>
        <p:nvPr/>
      </p:nvGrpSpPr>
      <p:grpSpPr>
        <a:xfrm>
          <a:off x="0" y="0"/>
          <a:ext cx="0" cy="0"/>
          <a:chOff x="0" y="0"/>
          <a:chExt cx="0" cy="0"/>
        </a:xfrm>
      </p:grpSpPr>
      <p:pic>
        <p:nvPicPr>
          <p:cNvPr id="1373" name="Google Shape;1373;p97"/>
          <p:cNvPicPr preferRelativeResize="0"/>
          <p:nvPr/>
        </p:nvPicPr>
        <p:blipFill rotWithShape="1">
          <a:blip r:embed="rId2">
            <a:alphaModFix/>
          </a:blip>
          <a:srcRect b="0" l="0" r="0" t="0"/>
          <a:stretch/>
        </p:blipFill>
        <p:spPr>
          <a:xfrm>
            <a:off x="793487" y="3558651"/>
            <a:ext cx="7557025" cy="716343"/>
          </a:xfrm>
          <a:prstGeom prst="rect">
            <a:avLst/>
          </a:prstGeom>
          <a:noFill/>
          <a:ln>
            <a:noFill/>
          </a:ln>
        </p:spPr>
      </p:pic>
      <p:sp>
        <p:nvSpPr>
          <p:cNvPr id="1374" name="Google Shape;1374;p97"/>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375" name="Google Shape;1375;p97"/>
          <p:cNvSpPr txBox="1"/>
          <p:nvPr>
            <p:ph idx="1" type="subTitle"/>
          </p:nvPr>
        </p:nvSpPr>
        <p:spPr>
          <a:xfrm>
            <a:off x="2266089" y="88149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376" name="Google Shape;1376;p97"/>
          <p:cNvSpPr txBox="1"/>
          <p:nvPr>
            <p:ph type="ctrTitle"/>
          </p:nvPr>
        </p:nvSpPr>
        <p:spPr>
          <a:xfrm>
            <a:off x="2264982" y="445662"/>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377" name="Google Shape;1377;p97"/>
          <p:cNvGrpSpPr/>
          <p:nvPr/>
        </p:nvGrpSpPr>
        <p:grpSpPr>
          <a:xfrm>
            <a:off x="2887933" y="1629589"/>
            <a:ext cx="3861305" cy="3242995"/>
            <a:chOff x="1554162" y="1203325"/>
            <a:chExt cx="6840537" cy="5745163"/>
          </a:xfrm>
        </p:grpSpPr>
        <p:sp>
          <p:nvSpPr>
            <p:cNvPr id="1378" name="Google Shape;1378;p97"/>
            <p:cNvSpPr/>
            <p:nvPr/>
          </p:nvSpPr>
          <p:spPr>
            <a:xfrm>
              <a:off x="3735387" y="6911975"/>
              <a:ext cx="2513012" cy="36513"/>
            </a:xfrm>
            <a:custGeom>
              <a:rect b="b" l="l" r="r" t="t"/>
              <a:pathLst>
                <a:path extrusionOk="0" h="120000" w="120000">
                  <a:moveTo>
                    <a:pt x="116476" y="0"/>
                  </a:moveTo>
                  <a:lnTo>
                    <a:pt x="116476" y="0"/>
                  </a:lnTo>
                  <a:cubicBezTo>
                    <a:pt x="3489" y="0"/>
                    <a:pt x="3489" y="0"/>
                    <a:pt x="3489" y="0"/>
                  </a:cubicBezTo>
                  <a:cubicBezTo>
                    <a:pt x="1581" y="0"/>
                    <a:pt x="0" y="20970"/>
                    <a:pt x="0" y="53592"/>
                  </a:cubicBezTo>
                  <a:cubicBezTo>
                    <a:pt x="0" y="64077"/>
                    <a:pt x="0" y="64077"/>
                    <a:pt x="0" y="64077"/>
                  </a:cubicBezTo>
                  <a:cubicBezTo>
                    <a:pt x="0" y="96699"/>
                    <a:pt x="1581" y="118834"/>
                    <a:pt x="3489" y="118834"/>
                  </a:cubicBezTo>
                  <a:cubicBezTo>
                    <a:pt x="116476" y="118834"/>
                    <a:pt x="116476" y="118834"/>
                    <a:pt x="116476" y="118834"/>
                  </a:cubicBezTo>
                  <a:cubicBezTo>
                    <a:pt x="118384" y="118834"/>
                    <a:pt x="119982" y="96699"/>
                    <a:pt x="119982" y="64077"/>
                  </a:cubicBezTo>
                  <a:cubicBezTo>
                    <a:pt x="119982" y="53592"/>
                    <a:pt x="119982" y="53592"/>
                    <a:pt x="119982" y="53592"/>
                  </a:cubicBezTo>
                  <a:cubicBezTo>
                    <a:pt x="119982" y="20970"/>
                    <a:pt x="118384" y="0"/>
                    <a:pt x="116476" y="0"/>
                  </a:cubicBezTo>
                </a:path>
              </a:pathLst>
            </a:custGeom>
            <a:solidFill>
              <a:srgbClr val="BCBD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9" name="Google Shape;1379;p97"/>
            <p:cNvSpPr/>
            <p:nvPr/>
          </p:nvSpPr>
          <p:spPr>
            <a:xfrm>
              <a:off x="1554162" y="1203325"/>
              <a:ext cx="6840537" cy="4140198"/>
            </a:xfrm>
            <a:custGeom>
              <a:rect b="b" l="l" r="r" t="t"/>
              <a:pathLst>
                <a:path extrusionOk="0" h="120000" w="120000">
                  <a:moveTo>
                    <a:pt x="119993" y="119989"/>
                  </a:moveTo>
                  <a:lnTo>
                    <a:pt x="119993" y="119989"/>
                  </a:lnTo>
                  <a:cubicBezTo>
                    <a:pt x="119993" y="6573"/>
                    <a:pt x="119993" y="6573"/>
                    <a:pt x="119993" y="6573"/>
                  </a:cubicBezTo>
                  <a:cubicBezTo>
                    <a:pt x="119993" y="2994"/>
                    <a:pt x="118181" y="0"/>
                    <a:pt x="116014" y="0"/>
                  </a:cubicBezTo>
                  <a:cubicBezTo>
                    <a:pt x="3978" y="0"/>
                    <a:pt x="3978" y="0"/>
                    <a:pt x="3978" y="0"/>
                  </a:cubicBezTo>
                  <a:cubicBezTo>
                    <a:pt x="1755" y="0"/>
                    <a:pt x="0" y="2994"/>
                    <a:pt x="0" y="6573"/>
                  </a:cubicBezTo>
                  <a:cubicBezTo>
                    <a:pt x="0" y="119989"/>
                    <a:pt x="0" y="119989"/>
                    <a:pt x="0" y="119989"/>
                  </a:cubicBezTo>
                  <a:lnTo>
                    <a:pt x="119993" y="119989"/>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0" name="Google Shape;1380;p97"/>
            <p:cNvSpPr/>
            <p:nvPr/>
          </p:nvSpPr>
          <p:spPr>
            <a:xfrm>
              <a:off x="3735387" y="6099175"/>
              <a:ext cx="2513012" cy="833436"/>
            </a:xfrm>
            <a:custGeom>
              <a:rect b="b" l="l" r="r" t="t"/>
              <a:pathLst>
                <a:path extrusionOk="0" h="120000" w="120000">
                  <a:moveTo>
                    <a:pt x="119020" y="110825"/>
                  </a:moveTo>
                  <a:lnTo>
                    <a:pt x="119020" y="110825"/>
                  </a:lnTo>
                  <a:cubicBezTo>
                    <a:pt x="116802" y="109425"/>
                    <a:pt x="110752" y="105589"/>
                    <a:pt x="107417" y="103671"/>
                  </a:cubicBezTo>
                  <a:cubicBezTo>
                    <a:pt x="103274" y="100768"/>
                    <a:pt x="103755" y="88742"/>
                    <a:pt x="103755" y="88742"/>
                  </a:cubicBezTo>
                  <a:cubicBezTo>
                    <a:pt x="101366" y="0"/>
                    <a:pt x="101366" y="0"/>
                    <a:pt x="101366" y="0"/>
                  </a:cubicBezTo>
                  <a:cubicBezTo>
                    <a:pt x="18461" y="0"/>
                    <a:pt x="18461" y="0"/>
                    <a:pt x="18461" y="0"/>
                  </a:cubicBezTo>
                  <a:cubicBezTo>
                    <a:pt x="16226" y="88742"/>
                    <a:pt x="16226" y="88742"/>
                    <a:pt x="16226" y="88742"/>
                  </a:cubicBezTo>
                  <a:cubicBezTo>
                    <a:pt x="16226" y="88742"/>
                    <a:pt x="16708" y="100768"/>
                    <a:pt x="12565" y="103671"/>
                  </a:cubicBezTo>
                  <a:cubicBezTo>
                    <a:pt x="9058" y="106056"/>
                    <a:pt x="2544" y="109892"/>
                    <a:pt x="636" y="111343"/>
                  </a:cubicBezTo>
                  <a:cubicBezTo>
                    <a:pt x="0" y="111809"/>
                    <a:pt x="0" y="113261"/>
                    <a:pt x="0" y="113261"/>
                  </a:cubicBezTo>
                  <a:cubicBezTo>
                    <a:pt x="0" y="119948"/>
                    <a:pt x="0" y="119948"/>
                    <a:pt x="0" y="119948"/>
                  </a:cubicBezTo>
                  <a:cubicBezTo>
                    <a:pt x="309" y="119948"/>
                    <a:pt x="309" y="119948"/>
                    <a:pt x="309" y="119948"/>
                  </a:cubicBezTo>
                  <a:cubicBezTo>
                    <a:pt x="119656" y="119948"/>
                    <a:pt x="119656" y="119948"/>
                    <a:pt x="119656" y="119948"/>
                  </a:cubicBezTo>
                  <a:cubicBezTo>
                    <a:pt x="119982" y="119948"/>
                    <a:pt x="119982" y="119948"/>
                    <a:pt x="119982" y="119948"/>
                  </a:cubicBezTo>
                  <a:cubicBezTo>
                    <a:pt x="119982" y="113261"/>
                    <a:pt x="119982" y="113261"/>
                    <a:pt x="119982" y="113261"/>
                  </a:cubicBezTo>
                  <a:cubicBezTo>
                    <a:pt x="119982" y="113261"/>
                    <a:pt x="119982" y="111809"/>
                    <a:pt x="119020" y="110825"/>
                  </a:cubicBezTo>
                </a:path>
              </a:pathLst>
            </a:custGeom>
            <a:solidFill>
              <a:srgbClr val="EAEA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1" name="Google Shape;1381;p97"/>
            <p:cNvSpPr/>
            <p:nvPr/>
          </p:nvSpPr>
          <p:spPr>
            <a:xfrm>
              <a:off x="1554162" y="5343525"/>
              <a:ext cx="6840537" cy="757238"/>
            </a:xfrm>
            <a:custGeom>
              <a:rect b="b" l="l" r="r" t="t"/>
              <a:pathLst>
                <a:path extrusionOk="0" h="120000" w="120000">
                  <a:moveTo>
                    <a:pt x="0" y="0"/>
                  </a:moveTo>
                  <a:lnTo>
                    <a:pt x="0" y="0"/>
                  </a:lnTo>
                  <a:cubicBezTo>
                    <a:pt x="0" y="83994"/>
                    <a:pt x="0" y="83994"/>
                    <a:pt x="0" y="83994"/>
                  </a:cubicBezTo>
                  <a:cubicBezTo>
                    <a:pt x="0" y="104079"/>
                    <a:pt x="1755" y="119942"/>
                    <a:pt x="3978" y="119942"/>
                  </a:cubicBezTo>
                  <a:cubicBezTo>
                    <a:pt x="116014" y="119942"/>
                    <a:pt x="116014" y="119942"/>
                    <a:pt x="116014" y="119942"/>
                  </a:cubicBezTo>
                  <a:cubicBezTo>
                    <a:pt x="118181" y="119942"/>
                    <a:pt x="119993" y="104079"/>
                    <a:pt x="119993" y="83994"/>
                  </a:cubicBezTo>
                  <a:cubicBezTo>
                    <a:pt x="119993" y="0"/>
                    <a:pt x="119993" y="0"/>
                    <a:pt x="119993" y="0"/>
                  </a:cubicBezTo>
                  <a:lnTo>
                    <a:pt x="0" y="0"/>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2" name="Google Shape;1382;p97"/>
            <p:cNvSpPr/>
            <p:nvPr/>
          </p:nvSpPr>
          <p:spPr>
            <a:xfrm>
              <a:off x="3735387" y="6872288"/>
              <a:ext cx="2513012" cy="60321"/>
            </a:xfrm>
            <a:custGeom>
              <a:rect b="b" l="l" r="r" t="t"/>
              <a:pathLst>
                <a:path extrusionOk="0" h="120000" w="120000">
                  <a:moveTo>
                    <a:pt x="119346" y="0"/>
                  </a:moveTo>
                  <a:lnTo>
                    <a:pt x="119346" y="0"/>
                  </a:lnTo>
                  <a:cubicBezTo>
                    <a:pt x="464" y="0"/>
                    <a:pt x="464" y="0"/>
                    <a:pt x="464" y="0"/>
                  </a:cubicBezTo>
                  <a:cubicBezTo>
                    <a:pt x="0" y="6467"/>
                    <a:pt x="0" y="26586"/>
                    <a:pt x="0" y="26586"/>
                  </a:cubicBezTo>
                  <a:cubicBezTo>
                    <a:pt x="0" y="119281"/>
                    <a:pt x="0" y="119281"/>
                    <a:pt x="0" y="119281"/>
                  </a:cubicBezTo>
                  <a:cubicBezTo>
                    <a:pt x="309" y="119281"/>
                    <a:pt x="309" y="119281"/>
                    <a:pt x="309" y="119281"/>
                  </a:cubicBezTo>
                  <a:cubicBezTo>
                    <a:pt x="119656" y="119281"/>
                    <a:pt x="119656" y="119281"/>
                    <a:pt x="119656" y="119281"/>
                  </a:cubicBezTo>
                  <a:cubicBezTo>
                    <a:pt x="119982" y="119281"/>
                    <a:pt x="119982" y="119281"/>
                    <a:pt x="119982" y="119281"/>
                  </a:cubicBezTo>
                  <a:cubicBezTo>
                    <a:pt x="119982" y="26586"/>
                    <a:pt x="119982" y="26586"/>
                    <a:pt x="119982" y="26586"/>
                  </a:cubicBezTo>
                  <a:cubicBezTo>
                    <a:pt x="119982" y="26586"/>
                    <a:pt x="119982" y="12934"/>
                    <a:pt x="119346" y="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3" name="Google Shape;1383;p97"/>
            <p:cNvSpPr/>
            <p:nvPr/>
          </p:nvSpPr>
          <p:spPr>
            <a:xfrm>
              <a:off x="1874838" y="1503362"/>
              <a:ext cx="6196012" cy="3509960"/>
            </a:xfrm>
            <a:custGeom>
              <a:rect b="b" l="l" r="r" t="t"/>
              <a:pathLst>
                <a:path extrusionOk="0" h="120000" w="120000">
                  <a:moveTo>
                    <a:pt x="119993" y="119987"/>
                  </a:moveTo>
                  <a:lnTo>
                    <a:pt x="0" y="119987"/>
                  </a:lnTo>
                  <a:lnTo>
                    <a:pt x="0" y="0"/>
                  </a:lnTo>
                  <a:lnTo>
                    <a:pt x="119993" y="0"/>
                  </a:lnTo>
                  <a:lnTo>
                    <a:pt x="119993" y="119987"/>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84" name="Google Shape;1384;p97"/>
          <p:cNvSpPr/>
          <p:nvPr>
            <p:ph idx="2" type="pic"/>
          </p:nvPr>
        </p:nvSpPr>
        <p:spPr>
          <a:xfrm>
            <a:off x="3068808" y="1795889"/>
            <a:ext cx="3496829" cy="19814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385" name="Google Shape;1385;p97"/>
          <p:cNvGrpSpPr/>
          <p:nvPr/>
        </p:nvGrpSpPr>
        <p:grpSpPr>
          <a:xfrm>
            <a:off x="1573756" y="2546199"/>
            <a:ext cx="1398954" cy="2075105"/>
            <a:chOff x="1463675" y="1554162"/>
            <a:chExt cx="2998785" cy="4448175"/>
          </a:xfrm>
        </p:grpSpPr>
        <p:sp>
          <p:nvSpPr>
            <p:cNvPr id="1386" name="Google Shape;1386;p97"/>
            <p:cNvSpPr/>
            <p:nvPr/>
          </p:nvSpPr>
          <p:spPr>
            <a:xfrm>
              <a:off x="4443412" y="2308225"/>
              <a:ext cx="19048" cy="252412"/>
            </a:xfrm>
            <a:custGeom>
              <a:rect b="b" l="l" r="r" t="t"/>
              <a:pathLst>
                <a:path extrusionOk="0" h="120000" w="120000">
                  <a:moveTo>
                    <a:pt x="0" y="5299"/>
                  </a:moveTo>
                  <a:lnTo>
                    <a:pt x="0" y="5299"/>
                  </a:lnTo>
                  <a:cubicBezTo>
                    <a:pt x="0" y="1709"/>
                    <a:pt x="22222" y="0"/>
                    <a:pt x="71111" y="0"/>
                  </a:cubicBezTo>
                  <a:lnTo>
                    <a:pt x="71111" y="0"/>
                  </a:lnTo>
                  <a:cubicBezTo>
                    <a:pt x="93333" y="0"/>
                    <a:pt x="117777" y="1709"/>
                    <a:pt x="117777" y="5299"/>
                  </a:cubicBezTo>
                  <a:cubicBezTo>
                    <a:pt x="117777" y="114358"/>
                    <a:pt x="117777" y="114358"/>
                    <a:pt x="117777" y="114358"/>
                  </a:cubicBezTo>
                  <a:cubicBezTo>
                    <a:pt x="117777" y="117948"/>
                    <a:pt x="93333" y="119829"/>
                    <a:pt x="71111" y="119829"/>
                  </a:cubicBezTo>
                  <a:lnTo>
                    <a:pt x="71111" y="119829"/>
                  </a:lnTo>
                  <a:cubicBezTo>
                    <a:pt x="22222" y="119829"/>
                    <a:pt x="0" y="117948"/>
                    <a:pt x="0" y="114358"/>
                  </a:cubicBezTo>
                  <a:lnTo>
                    <a:pt x="0" y="5299"/>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p97"/>
            <p:cNvSpPr/>
            <p:nvPr/>
          </p:nvSpPr>
          <p:spPr>
            <a:xfrm>
              <a:off x="4443412" y="2609850"/>
              <a:ext cx="19048" cy="252412"/>
            </a:xfrm>
            <a:custGeom>
              <a:rect b="b" l="l" r="r" t="t"/>
              <a:pathLst>
                <a:path extrusionOk="0" h="120000" w="120000">
                  <a:moveTo>
                    <a:pt x="0" y="5470"/>
                  </a:moveTo>
                  <a:lnTo>
                    <a:pt x="0" y="5470"/>
                  </a:lnTo>
                  <a:cubicBezTo>
                    <a:pt x="0" y="1880"/>
                    <a:pt x="22222" y="0"/>
                    <a:pt x="71111" y="0"/>
                  </a:cubicBezTo>
                  <a:lnTo>
                    <a:pt x="71111" y="0"/>
                  </a:lnTo>
                  <a:cubicBezTo>
                    <a:pt x="93333" y="0"/>
                    <a:pt x="117777" y="1880"/>
                    <a:pt x="117777" y="5470"/>
                  </a:cubicBezTo>
                  <a:cubicBezTo>
                    <a:pt x="117777" y="112649"/>
                    <a:pt x="117777" y="112649"/>
                    <a:pt x="117777" y="112649"/>
                  </a:cubicBezTo>
                  <a:cubicBezTo>
                    <a:pt x="117777" y="116239"/>
                    <a:pt x="93333" y="119829"/>
                    <a:pt x="71111" y="119829"/>
                  </a:cubicBezTo>
                  <a:lnTo>
                    <a:pt x="71111" y="119829"/>
                  </a:lnTo>
                  <a:cubicBezTo>
                    <a:pt x="22222" y="119829"/>
                    <a:pt x="0" y="116239"/>
                    <a:pt x="0" y="112649"/>
                  </a:cubicBezTo>
                  <a:lnTo>
                    <a:pt x="0" y="5470"/>
                  </a:lnTo>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8" name="Google Shape;1388;p97"/>
            <p:cNvSpPr/>
            <p:nvPr/>
          </p:nvSpPr>
          <p:spPr>
            <a:xfrm>
              <a:off x="1474787" y="1565275"/>
              <a:ext cx="2965449" cy="4425948"/>
            </a:xfrm>
            <a:custGeom>
              <a:rect b="b" l="l" r="r" t="t"/>
              <a:pathLst>
                <a:path extrusionOk="0" h="120000" w="120000">
                  <a:moveTo>
                    <a:pt x="119985" y="114602"/>
                  </a:moveTo>
                  <a:lnTo>
                    <a:pt x="119985" y="114602"/>
                  </a:lnTo>
                  <a:cubicBezTo>
                    <a:pt x="119985" y="117608"/>
                    <a:pt x="116430" y="119990"/>
                    <a:pt x="111942" y="119990"/>
                  </a:cubicBezTo>
                  <a:cubicBezTo>
                    <a:pt x="8203" y="119990"/>
                    <a:pt x="8203" y="119990"/>
                    <a:pt x="8203" y="119990"/>
                  </a:cubicBezTo>
                  <a:cubicBezTo>
                    <a:pt x="3715" y="119990"/>
                    <a:pt x="0" y="117608"/>
                    <a:pt x="0" y="114602"/>
                  </a:cubicBezTo>
                  <a:cubicBezTo>
                    <a:pt x="0" y="5397"/>
                    <a:pt x="0" y="5397"/>
                    <a:pt x="0" y="5397"/>
                  </a:cubicBezTo>
                  <a:cubicBezTo>
                    <a:pt x="0" y="2489"/>
                    <a:pt x="3715" y="0"/>
                    <a:pt x="8203" y="0"/>
                  </a:cubicBezTo>
                  <a:cubicBezTo>
                    <a:pt x="111942" y="0"/>
                    <a:pt x="111942" y="0"/>
                    <a:pt x="111942" y="0"/>
                  </a:cubicBezTo>
                  <a:cubicBezTo>
                    <a:pt x="116430" y="0"/>
                    <a:pt x="119985" y="2489"/>
                    <a:pt x="119985" y="5397"/>
                  </a:cubicBezTo>
                  <a:lnTo>
                    <a:pt x="119985" y="114602"/>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9" name="Google Shape;1389;p97"/>
            <p:cNvSpPr/>
            <p:nvPr/>
          </p:nvSpPr>
          <p:spPr>
            <a:xfrm>
              <a:off x="1463675" y="1554162"/>
              <a:ext cx="2987675" cy="4448175"/>
            </a:xfrm>
            <a:custGeom>
              <a:rect b="b" l="l" r="r" t="t"/>
              <a:pathLst>
                <a:path extrusionOk="0" h="120000" w="120000">
                  <a:moveTo>
                    <a:pt x="111542" y="119990"/>
                  </a:moveTo>
                  <a:lnTo>
                    <a:pt x="111542" y="119990"/>
                  </a:lnTo>
                  <a:cubicBezTo>
                    <a:pt x="8602" y="119990"/>
                    <a:pt x="8602" y="119990"/>
                    <a:pt x="8602" y="119990"/>
                  </a:cubicBezTo>
                  <a:cubicBezTo>
                    <a:pt x="3845" y="119990"/>
                    <a:pt x="0" y="117417"/>
                    <a:pt x="0" y="114319"/>
                  </a:cubicBezTo>
                  <a:cubicBezTo>
                    <a:pt x="0" y="5680"/>
                    <a:pt x="0" y="5680"/>
                    <a:pt x="0" y="5680"/>
                  </a:cubicBezTo>
                  <a:cubicBezTo>
                    <a:pt x="0" y="2582"/>
                    <a:pt x="3845" y="0"/>
                    <a:pt x="8602" y="0"/>
                  </a:cubicBezTo>
                  <a:cubicBezTo>
                    <a:pt x="111542" y="0"/>
                    <a:pt x="111542" y="0"/>
                    <a:pt x="111542" y="0"/>
                  </a:cubicBezTo>
                  <a:cubicBezTo>
                    <a:pt x="116298" y="0"/>
                    <a:pt x="119985" y="2582"/>
                    <a:pt x="119985" y="5680"/>
                  </a:cubicBezTo>
                  <a:cubicBezTo>
                    <a:pt x="119985" y="114319"/>
                    <a:pt x="119985" y="114319"/>
                    <a:pt x="119985" y="114319"/>
                  </a:cubicBezTo>
                  <a:cubicBezTo>
                    <a:pt x="119985" y="117417"/>
                    <a:pt x="116298" y="119990"/>
                    <a:pt x="111542" y="119990"/>
                  </a:cubicBezTo>
                  <a:close/>
                  <a:moveTo>
                    <a:pt x="8602" y="621"/>
                  </a:moveTo>
                  <a:lnTo>
                    <a:pt x="8602" y="621"/>
                  </a:lnTo>
                  <a:cubicBezTo>
                    <a:pt x="4308" y="621"/>
                    <a:pt x="925" y="2893"/>
                    <a:pt x="925" y="5680"/>
                  </a:cubicBezTo>
                  <a:cubicBezTo>
                    <a:pt x="925" y="114319"/>
                    <a:pt x="925" y="114319"/>
                    <a:pt x="925" y="114319"/>
                  </a:cubicBezTo>
                  <a:cubicBezTo>
                    <a:pt x="925" y="117106"/>
                    <a:pt x="4308" y="119378"/>
                    <a:pt x="8602" y="119378"/>
                  </a:cubicBezTo>
                  <a:cubicBezTo>
                    <a:pt x="111542" y="119378"/>
                    <a:pt x="111542" y="119378"/>
                    <a:pt x="111542" y="119378"/>
                  </a:cubicBezTo>
                  <a:cubicBezTo>
                    <a:pt x="115677" y="119378"/>
                    <a:pt x="119219" y="117106"/>
                    <a:pt x="119219" y="114319"/>
                  </a:cubicBezTo>
                  <a:cubicBezTo>
                    <a:pt x="119219" y="5680"/>
                    <a:pt x="119219" y="5680"/>
                    <a:pt x="119219" y="5680"/>
                  </a:cubicBezTo>
                  <a:cubicBezTo>
                    <a:pt x="119219" y="2893"/>
                    <a:pt x="115677" y="621"/>
                    <a:pt x="111542" y="621"/>
                  </a:cubicBezTo>
                  <a:cubicBezTo>
                    <a:pt x="8602" y="621"/>
                    <a:pt x="8602" y="621"/>
                    <a:pt x="8602" y="621"/>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0" name="Google Shape;1390;p97"/>
            <p:cNvSpPr/>
            <p:nvPr/>
          </p:nvSpPr>
          <p:spPr>
            <a:xfrm>
              <a:off x="2847975" y="5673725"/>
              <a:ext cx="225425" cy="225425"/>
            </a:xfrm>
            <a:custGeom>
              <a:rect b="b" l="l" r="r" t="t"/>
              <a:pathLst>
                <a:path extrusionOk="0" h="120000" w="120000">
                  <a:moveTo>
                    <a:pt x="119808" y="58947"/>
                  </a:moveTo>
                  <a:lnTo>
                    <a:pt x="119808" y="58947"/>
                  </a:lnTo>
                  <a:cubicBezTo>
                    <a:pt x="119808" y="93397"/>
                    <a:pt x="93248" y="119808"/>
                    <a:pt x="60764" y="119808"/>
                  </a:cubicBezTo>
                  <a:cubicBezTo>
                    <a:pt x="26369" y="119808"/>
                    <a:pt x="0" y="93397"/>
                    <a:pt x="0" y="58947"/>
                  </a:cubicBezTo>
                  <a:cubicBezTo>
                    <a:pt x="0" y="26411"/>
                    <a:pt x="26369" y="0"/>
                    <a:pt x="60764" y="0"/>
                  </a:cubicBezTo>
                  <a:cubicBezTo>
                    <a:pt x="93248" y="0"/>
                    <a:pt x="119808" y="26411"/>
                    <a:pt x="119808" y="58947"/>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p97"/>
            <p:cNvSpPr/>
            <p:nvPr/>
          </p:nvSpPr>
          <p:spPr>
            <a:xfrm>
              <a:off x="2916238" y="5738812"/>
              <a:ext cx="88900" cy="92071"/>
            </a:xfrm>
            <a:custGeom>
              <a:rect b="b" l="l" r="r" t="t"/>
              <a:pathLst>
                <a:path extrusionOk="0" h="120000" w="120000">
                  <a:moveTo>
                    <a:pt x="93551" y="119531"/>
                  </a:moveTo>
                  <a:lnTo>
                    <a:pt x="93551" y="119531"/>
                  </a:lnTo>
                  <a:cubicBezTo>
                    <a:pt x="25959" y="119531"/>
                    <a:pt x="25959" y="119531"/>
                    <a:pt x="25959" y="119531"/>
                  </a:cubicBezTo>
                  <a:cubicBezTo>
                    <a:pt x="10285" y="119531"/>
                    <a:pt x="0" y="109687"/>
                    <a:pt x="0" y="94687"/>
                  </a:cubicBezTo>
                  <a:cubicBezTo>
                    <a:pt x="0" y="24843"/>
                    <a:pt x="0" y="24843"/>
                    <a:pt x="0" y="24843"/>
                  </a:cubicBezTo>
                  <a:cubicBezTo>
                    <a:pt x="0" y="15000"/>
                    <a:pt x="10285" y="0"/>
                    <a:pt x="25959" y="0"/>
                  </a:cubicBezTo>
                  <a:cubicBezTo>
                    <a:pt x="93551" y="0"/>
                    <a:pt x="93551" y="0"/>
                    <a:pt x="93551" y="0"/>
                  </a:cubicBezTo>
                  <a:cubicBezTo>
                    <a:pt x="109224" y="0"/>
                    <a:pt x="119510" y="15000"/>
                    <a:pt x="119510" y="24843"/>
                  </a:cubicBezTo>
                  <a:cubicBezTo>
                    <a:pt x="119510" y="94687"/>
                    <a:pt x="119510" y="94687"/>
                    <a:pt x="119510" y="94687"/>
                  </a:cubicBezTo>
                  <a:cubicBezTo>
                    <a:pt x="119510" y="109687"/>
                    <a:pt x="109224" y="119531"/>
                    <a:pt x="93551" y="119531"/>
                  </a:cubicBezTo>
                  <a:close/>
                  <a:moveTo>
                    <a:pt x="25959" y="9843"/>
                  </a:moveTo>
                  <a:lnTo>
                    <a:pt x="25959" y="9843"/>
                  </a:lnTo>
                  <a:cubicBezTo>
                    <a:pt x="15673" y="9843"/>
                    <a:pt x="10285" y="20156"/>
                    <a:pt x="10285" y="24843"/>
                  </a:cubicBezTo>
                  <a:cubicBezTo>
                    <a:pt x="10285" y="94687"/>
                    <a:pt x="10285" y="94687"/>
                    <a:pt x="10285" y="94687"/>
                  </a:cubicBezTo>
                  <a:cubicBezTo>
                    <a:pt x="10285" y="104531"/>
                    <a:pt x="15673" y="109687"/>
                    <a:pt x="25959" y="109687"/>
                  </a:cubicBezTo>
                  <a:cubicBezTo>
                    <a:pt x="93551" y="109687"/>
                    <a:pt x="93551" y="109687"/>
                    <a:pt x="93551" y="109687"/>
                  </a:cubicBezTo>
                  <a:cubicBezTo>
                    <a:pt x="103836" y="109687"/>
                    <a:pt x="109224" y="104531"/>
                    <a:pt x="109224" y="94687"/>
                  </a:cubicBezTo>
                  <a:cubicBezTo>
                    <a:pt x="109224" y="24843"/>
                    <a:pt x="109224" y="24843"/>
                    <a:pt x="109224" y="24843"/>
                  </a:cubicBezTo>
                  <a:cubicBezTo>
                    <a:pt x="109224" y="20156"/>
                    <a:pt x="103836" y="9843"/>
                    <a:pt x="93551" y="9843"/>
                  </a:cubicBezTo>
                  <a:cubicBezTo>
                    <a:pt x="25959" y="9843"/>
                    <a:pt x="25959" y="9843"/>
                    <a:pt x="25959" y="9843"/>
                  </a:cubicBezTo>
                  <a:close/>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2" name="Google Shape;1392;p97"/>
            <p:cNvSpPr/>
            <p:nvPr/>
          </p:nvSpPr>
          <p:spPr>
            <a:xfrm>
              <a:off x="2940050" y="1757363"/>
              <a:ext cx="42860" cy="42860"/>
            </a:xfrm>
            <a:custGeom>
              <a:rect b="b" l="l" r="r" t="t"/>
              <a:pathLst>
                <a:path extrusionOk="0" h="120000" w="120000">
                  <a:moveTo>
                    <a:pt x="118983" y="53898"/>
                  </a:moveTo>
                  <a:lnTo>
                    <a:pt x="118983" y="53898"/>
                  </a:lnTo>
                  <a:cubicBezTo>
                    <a:pt x="118983" y="86440"/>
                    <a:pt x="96610" y="118983"/>
                    <a:pt x="64067" y="118983"/>
                  </a:cubicBezTo>
                  <a:cubicBezTo>
                    <a:pt x="32542" y="118983"/>
                    <a:pt x="0" y="86440"/>
                    <a:pt x="0" y="53898"/>
                  </a:cubicBezTo>
                  <a:cubicBezTo>
                    <a:pt x="0" y="22372"/>
                    <a:pt x="32542" y="0"/>
                    <a:pt x="64067" y="0"/>
                  </a:cubicBezTo>
                  <a:cubicBezTo>
                    <a:pt x="96610" y="0"/>
                    <a:pt x="118983" y="22372"/>
                    <a:pt x="118983" y="53898"/>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3" name="Google Shape;1393;p97"/>
            <p:cNvSpPr/>
            <p:nvPr/>
          </p:nvSpPr>
          <p:spPr>
            <a:xfrm>
              <a:off x="1597025" y="1968500"/>
              <a:ext cx="2732088" cy="3611560"/>
            </a:xfrm>
            <a:custGeom>
              <a:rect b="b" l="l" r="r" t="t"/>
              <a:pathLst>
                <a:path extrusionOk="0" h="120000" w="120000">
                  <a:moveTo>
                    <a:pt x="119984" y="119988"/>
                  </a:moveTo>
                  <a:lnTo>
                    <a:pt x="0" y="119988"/>
                  </a:lnTo>
                  <a:lnTo>
                    <a:pt x="0" y="0"/>
                  </a:lnTo>
                  <a:lnTo>
                    <a:pt x="119984" y="0"/>
                  </a:lnTo>
                  <a:lnTo>
                    <a:pt x="119984" y="119988"/>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94" name="Google Shape;1394;p97"/>
          <p:cNvSpPr/>
          <p:nvPr>
            <p:ph idx="3" type="pic"/>
          </p:nvPr>
        </p:nvSpPr>
        <p:spPr>
          <a:xfrm>
            <a:off x="1635700" y="2738207"/>
            <a:ext cx="1274255" cy="168467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395" name="Google Shape;1395;p97"/>
          <p:cNvGrpSpPr/>
          <p:nvPr/>
        </p:nvGrpSpPr>
        <p:grpSpPr>
          <a:xfrm>
            <a:off x="6661005" y="3201290"/>
            <a:ext cx="755509" cy="1588541"/>
            <a:chOff x="5348287" y="496887"/>
            <a:chExt cx="3155950" cy="6635750"/>
          </a:xfrm>
        </p:grpSpPr>
        <p:grpSp>
          <p:nvGrpSpPr>
            <p:cNvPr id="1396" name="Google Shape;1396;p97"/>
            <p:cNvGrpSpPr/>
            <p:nvPr/>
          </p:nvGrpSpPr>
          <p:grpSpPr>
            <a:xfrm>
              <a:off x="5394325" y="560387"/>
              <a:ext cx="3078163" cy="6540500"/>
              <a:chOff x="5394325" y="560387"/>
              <a:chExt cx="3078163" cy="6540500"/>
            </a:xfrm>
          </p:grpSpPr>
          <p:sp>
            <p:nvSpPr>
              <p:cNvPr id="1397" name="Google Shape;1397;p97"/>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8" name="Google Shape;1398;p97"/>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9" name="Google Shape;1399;p97"/>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p97"/>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1" name="Google Shape;1401;p97"/>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2" name="Google Shape;1402;p97"/>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03" name="Google Shape;1403;p97"/>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rgbClr val="26292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04" name="Google Shape;1404;p97"/>
          <p:cNvSpPr/>
          <p:nvPr>
            <p:ph idx="4" type="pic"/>
          </p:nvPr>
        </p:nvSpPr>
        <p:spPr>
          <a:xfrm>
            <a:off x="6720459" y="3422307"/>
            <a:ext cx="636223" cy="1133689"/>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mockup_06">
  <p:cSld name="21_mockup_06">
    <p:spTree>
      <p:nvGrpSpPr>
        <p:cNvPr id="1405" name="Shape 1405"/>
        <p:cNvGrpSpPr/>
        <p:nvPr/>
      </p:nvGrpSpPr>
      <p:grpSpPr>
        <a:xfrm>
          <a:off x="0" y="0"/>
          <a:ext cx="0" cy="0"/>
          <a:chOff x="0" y="0"/>
          <a:chExt cx="0" cy="0"/>
        </a:xfrm>
      </p:grpSpPr>
      <p:sp>
        <p:nvSpPr>
          <p:cNvPr id="1406" name="Google Shape;1406;p98"/>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07" name="Google Shape;1407;p98"/>
          <p:cNvPicPr preferRelativeResize="0"/>
          <p:nvPr/>
        </p:nvPicPr>
        <p:blipFill rotWithShape="1">
          <a:blip r:embed="rId2">
            <a:alphaModFix/>
          </a:blip>
          <a:srcRect b="0" l="0" r="0" t="0"/>
          <a:stretch/>
        </p:blipFill>
        <p:spPr>
          <a:xfrm>
            <a:off x="1200844" y="3975832"/>
            <a:ext cx="6870022" cy="651220"/>
          </a:xfrm>
          <a:prstGeom prst="rect">
            <a:avLst/>
          </a:prstGeom>
          <a:noFill/>
          <a:ln>
            <a:noFill/>
          </a:ln>
        </p:spPr>
      </p:pic>
      <p:sp>
        <p:nvSpPr>
          <p:cNvPr id="1408" name="Google Shape;1408;p98"/>
          <p:cNvSpPr txBox="1"/>
          <p:nvPr>
            <p:ph idx="1" type="subTitle"/>
          </p:nvPr>
        </p:nvSpPr>
        <p:spPr>
          <a:xfrm>
            <a:off x="2266089" y="88149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09" name="Google Shape;1409;p98"/>
          <p:cNvSpPr txBox="1"/>
          <p:nvPr>
            <p:ph type="ctrTitle"/>
          </p:nvPr>
        </p:nvSpPr>
        <p:spPr>
          <a:xfrm>
            <a:off x="2264982" y="445662"/>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grpSp>
        <p:nvGrpSpPr>
          <p:cNvPr id="1410" name="Google Shape;1410;p98"/>
          <p:cNvGrpSpPr/>
          <p:nvPr/>
        </p:nvGrpSpPr>
        <p:grpSpPr>
          <a:xfrm>
            <a:off x="2355467" y="1777980"/>
            <a:ext cx="5139396" cy="2947189"/>
            <a:chOff x="1573212" y="2011363"/>
            <a:chExt cx="6840537" cy="3922710"/>
          </a:xfrm>
        </p:grpSpPr>
        <p:sp>
          <p:nvSpPr>
            <p:cNvPr id="1411" name="Google Shape;1411;p98"/>
            <p:cNvSpPr/>
            <p:nvPr/>
          </p:nvSpPr>
          <p:spPr>
            <a:xfrm>
              <a:off x="2241550" y="2011363"/>
              <a:ext cx="5532438" cy="3798887"/>
            </a:xfrm>
            <a:custGeom>
              <a:rect b="b" l="l" r="r" t="t"/>
              <a:pathLst>
                <a:path extrusionOk="0" h="120000" w="120000">
                  <a:moveTo>
                    <a:pt x="119992" y="115178"/>
                  </a:moveTo>
                  <a:lnTo>
                    <a:pt x="119992" y="115178"/>
                  </a:lnTo>
                  <a:cubicBezTo>
                    <a:pt x="119992" y="117862"/>
                    <a:pt x="118524" y="119988"/>
                    <a:pt x="116743" y="119988"/>
                  </a:cubicBezTo>
                  <a:cubicBezTo>
                    <a:pt x="3303" y="119988"/>
                    <a:pt x="3303" y="119988"/>
                    <a:pt x="3303" y="119988"/>
                  </a:cubicBezTo>
                  <a:cubicBezTo>
                    <a:pt x="1460" y="119988"/>
                    <a:pt x="0" y="117862"/>
                    <a:pt x="0" y="115178"/>
                  </a:cubicBezTo>
                  <a:cubicBezTo>
                    <a:pt x="0" y="4730"/>
                    <a:pt x="0" y="4730"/>
                    <a:pt x="0" y="4730"/>
                  </a:cubicBezTo>
                  <a:cubicBezTo>
                    <a:pt x="0" y="2126"/>
                    <a:pt x="1460" y="0"/>
                    <a:pt x="3303" y="0"/>
                  </a:cubicBezTo>
                  <a:cubicBezTo>
                    <a:pt x="116743" y="0"/>
                    <a:pt x="116743" y="0"/>
                    <a:pt x="116743" y="0"/>
                  </a:cubicBezTo>
                  <a:cubicBezTo>
                    <a:pt x="118524" y="0"/>
                    <a:pt x="119992" y="2126"/>
                    <a:pt x="119992" y="4730"/>
                  </a:cubicBezTo>
                  <a:lnTo>
                    <a:pt x="119992" y="115178"/>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2" name="Google Shape;1412;p98"/>
            <p:cNvSpPr/>
            <p:nvPr/>
          </p:nvSpPr>
          <p:spPr>
            <a:xfrm>
              <a:off x="1573212" y="5726112"/>
              <a:ext cx="6840537" cy="207961"/>
            </a:xfrm>
            <a:custGeom>
              <a:rect b="b" l="l" r="r" t="t"/>
              <a:pathLst>
                <a:path extrusionOk="0" h="120000" w="120000">
                  <a:moveTo>
                    <a:pt x="119993" y="72166"/>
                  </a:moveTo>
                  <a:lnTo>
                    <a:pt x="119993" y="72166"/>
                  </a:lnTo>
                  <a:cubicBezTo>
                    <a:pt x="119993" y="72166"/>
                    <a:pt x="118061" y="119792"/>
                    <a:pt x="115477" y="119792"/>
                  </a:cubicBezTo>
                  <a:cubicBezTo>
                    <a:pt x="112894" y="119792"/>
                    <a:pt x="6915" y="119792"/>
                    <a:pt x="4686" y="119792"/>
                  </a:cubicBezTo>
                  <a:cubicBezTo>
                    <a:pt x="2494" y="119792"/>
                    <a:pt x="0" y="72166"/>
                    <a:pt x="0" y="72166"/>
                  </a:cubicBezTo>
                  <a:cubicBezTo>
                    <a:pt x="0" y="0"/>
                    <a:pt x="0" y="0"/>
                    <a:pt x="0" y="0"/>
                  </a:cubicBezTo>
                  <a:cubicBezTo>
                    <a:pt x="119993" y="0"/>
                    <a:pt x="119993" y="0"/>
                    <a:pt x="119993" y="0"/>
                  </a:cubicBezTo>
                  <a:lnTo>
                    <a:pt x="119993" y="72166"/>
                  </a:lnTo>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3" name="Google Shape;1413;p98"/>
            <p:cNvSpPr/>
            <p:nvPr/>
          </p:nvSpPr>
          <p:spPr>
            <a:xfrm>
              <a:off x="1573212" y="5849937"/>
              <a:ext cx="6840537" cy="82550"/>
            </a:xfrm>
            <a:custGeom>
              <a:rect b="b" l="l" r="r" t="t"/>
              <a:pathLst>
                <a:path extrusionOk="0" h="120000" w="120000">
                  <a:moveTo>
                    <a:pt x="0" y="0"/>
                  </a:moveTo>
                  <a:lnTo>
                    <a:pt x="0" y="0"/>
                  </a:lnTo>
                  <a:cubicBezTo>
                    <a:pt x="0" y="0"/>
                    <a:pt x="2494" y="119478"/>
                    <a:pt x="4686" y="119478"/>
                  </a:cubicBezTo>
                  <a:cubicBezTo>
                    <a:pt x="6915" y="119478"/>
                    <a:pt x="112894" y="119478"/>
                    <a:pt x="115477" y="119478"/>
                  </a:cubicBezTo>
                  <a:cubicBezTo>
                    <a:pt x="118061" y="119478"/>
                    <a:pt x="119993" y="0"/>
                    <a:pt x="119993" y="0"/>
                  </a:cubicBezTo>
                  <a:lnTo>
                    <a:pt x="0" y="0"/>
                  </a:lnTo>
                </a:path>
              </a:pathLst>
            </a:custGeom>
            <a:solidFill>
              <a:srgbClr val="E2E2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4" name="Google Shape;1414;p98"/>
            <p:cNvSpPr/>
            <p:nvPr/>
          </p:nvSpPr>
          <p:spPr>
            <a:xfrm>
              <a:off x="4508500" y="5726112"/>
              <a:ext cx="973136" cy="77787"/>
            </a:xfrm>
            <a:custGeom>
              <a:rect b="b" l="l" r="r" t="t"/>
              <a:pathLst>
                <a:path extrusionOk="0" h="120000" w="120000">
                  <a:moveTo>
                    <a:pt x="0" y="0"/>
                  </a:moveTo>
                  <a:lnTo>
                    <a:pt x="0" y="0"/>
                  </a:lnTo>
                  <a:cubicBezTo>
                    <a:pt x="1819" y="69444"/>
                    <a:pt x="7056" y="119444"/>
                    <a:pt x="13224" y="119444"/>
                  </a:cubicBezTo>
                  <a:cubicBezTo>
                    <a:pt x="106730" y="119444"/>
                    <a:pt x="106730" y="119444"/>
                    <a:pt x="106730" y="119444"/>
                  </a:cubicBezTo>
                  <a:cubicBezTo>
                    <a:pt x="112855" y="119444"/>
                    <a:pt x="118091" y="69444"/>
                    <a:pt x="119955" y="0"/>
                  </a:cubicBezTo>
                  <a:lnTo>
                    <a:pt x="0" y="0"/>
                  </a:ln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5" name="Google Shape;1415;p98"/>
            <p:cNvSpPr/>
            <p:nvPr/>
          </p:nvSpPr>
          <p:spPr>
            <a:xfrm>
              <a:off x="7675563" y="5775325"/>
              <a:ext cx="307974" cy="30159"/>
            </a:xfrm>
            <a:custGeom>
              <a:rect b="b" l="l" r="r" t="t"/>
              <a:pathLst>
                <a:path extrusionOk="0" h="120000" w="120000">
                  <a:moveTo>
                    <a:pt x="119859" y="60000"/>
                  </a:moveTo>
                  <a:lnTo>
                    <a:pt x="119859" y="60000"/>
                  </a:lnTo>
                  <a:cubicBezTo>
                    <a:pt x="119859" y="98571"/>
                    <a:pt x="116908" y="118571"/>
                    <a:pt x="113957" y="118571"/>
                  </a:cubicBezTo>
                  <a:cubicBezTo>
                    <a:pt x="5901" y="118571"/>
                    <a:pt x="5901" y="118571"/>
                    <a:pt x="5901" y="118571"/>
                  </a:cubicBezTo>
                  <a:cubicBezTo>
                    <a:pt x="2950" y="118571"/>
                    <a:pt x="0" y="98571"/>
                    <a:pt x="0" y="60000"/>
                  </a:cubicBezTo>
                  <a:lnTo>
                    <a:pt x="0" y="60000"/>
                  </a:lnTo>
                  <a:cubicBezTo>
                    <a:pt x="0" y="30000"/>
                    <a:pt x="2950" y="0"/>
                    <a:pt x="5901" y="0"/>
                  </a:cubicBezTo>
                  <a:cubicBezTo>
                    <a:pt x="113957" y="0"/>
                    <a:pt x="113957" y="0"/>
                    <a:pt x="113957" y="0"/>
                  </a:cubicBezTo>
                  <a:cubicBezTo>
                    <a:pt x="116908" y="0"/>
                    <a:pt x="119859" y="30000"/>
                    <a:pt x="119859" y="60000"/>
                  </a:cubicBezTo>
                </a:path>
              </a:pathLst>
            </a:custGeom>
            <a:solidFill>
              <a:srgbClr val="D1D2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6" name="Google Shape;1416;p98"/>
            <p:cNvSpPr/>
            <p:nvPr/>
          </p:nvSpPr>
          <p:spPr>
            <a:xfrm>
              <a:off x="5014912" y="2092325"/>
              <a:ext cx="30159" cy="30159"/>
            </a:xfrm>
            <a:custGeom>
              <a:rect b="b" l="l" r="r" t="t"/>
              <a:pathLst>
                <a:path extrusionOk="0" h="120000" w="120000">
                  <a:moveTo>
                    <a:pt x="118571" y="58571"/>
                  </a:moveTo>
                  <a:lnTo>
                    <a:pt x="118571" y="58571"/>
                  </a:lnTo>
                  <a:cubicBezTo>
                    <a:pt x="118571" y="98571"/>
                    <a:pt x="100000" y="118571"/>
                    <a:pt x="60000" y="118571"/>
                  </a:cubicBezTo>
                  <a:cubicBezTo>
                    <a:pt x="30000" y="118571"/>
                    <a:pt x="0" y="98571"/>
                    <a:pt x="0" y="58571"/>
                  </a:cubicBezTo>
                  <a:cubicBezTo>
                    <a:pt x="0" y="30000"/>
                    <a:pt x="30000" y="0"/>
                    <a:pt x="60000" y="0"/>
                  </a:cubicBezTo>
                  <a:cubicBezTo>
                    <a:pt x="100000" y="0"/>
                    <a:pt x="118571" y="30000"/>
                    <a:pt x="118571" y="58571"/>
                  </a:cubicBezTo>
                </a:path>
              </a:pathLst>
            </a:custGeom>
            <a:solidFill>
              <a:srgbClr val="16181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7" name="Google Shape;1417;p98"/>
            <p:cNvSpPr/>
            <p:nvPr/>
          </p:nvSpPr>
          <p:spPr>
            <a:xfrm>
              <a:off x="2386013" y="2184400"/>
              <a:ext cx="5245100" cy="3314700"/>
            </a:xfrm>
            <a:custGeom>
              <a:rect b="b" l="l" r="r" t="t"/>
              <a:pathLst>
                <a:path extrusionOk="0" h="120000" w="120000">
                  <a:moveTo>
                    <a:pt x="119991" y="119986"/>
                  </a:moveTo>
                  <a:lnTo>
                    <a:pt x="0" y="119986"/>
                  </a:lnTo>
                  <a:lnTo>
                    <a:pt x="0" y="0"/>
                  </a:lnTo>
                  <a:lnTo>
                    <a:pt x="119991" y="0"/>
                  </a:lnTo>
                  <a:lnTo>
                    <a:pt x="119991" y="119986"/>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18" name="Google Shape;1418;p98"/>
          <p:cNvSpPr/>
          <p:nvPr>
            <p:ph idx="2" type="pic"/>
          </p:nvPr>
        </p:nvSpPr>
        <p:spPr>
          <a:xfrm>
            <a:off x="2966883" y="1897783"/>
            <a:ext cx="3941329" cy="249093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grpSp>
        <p:nvGrpSpPr>
          <p:cNvPr id="1419" name="Google Shape;1419;p98"/>
          <p:cNvGrpSpPr/>
          <p:nvPr/>
        </p:nvGrpSpPr>
        <p:grpSpPr>
          <a:xfrm>
            <a:off x="1877401" y="2949965"/>
            <a:ext cx="914166" cy="1922140"/>
            <a:chOff x="5348287" y="496887"/>
            <a:chExt cx="3155950" cy="6635750"/>
          </a:xfrm>
        </p:grpSpPr>
        <p:grpSp>
          <p:nvGrpSpPr>
            <p:cNvPr id="1420" name="Google Shape;1420;p98"/>
            <p:cNvGrpSpPr/>
            <p:nvPr/>
          </p:nvGrpSpPr>
          <p:grpSpPr>
            <a:xfrm>
              <a:off x="5394325" y="560387"/>
              <a:ext cx="3078163" cy="6540500"/>
              <a:chOff x="5394325" y="560387"/>
              <a:chExt cx="3078163" cy="6540500"/>
            </a:xfrm>
          </p:grpSpPr>
          <p:sp>
            <p:nvSpPr>
              <p:cNvPr id="1421" name="Google Shape;1421;p98"/>
              <p:cNvSpPr/>
              <p:nvPr/>
            </p:nvSpPr>
            <p:spPr>
              <a:xfrm>
                <a:off x="5394325" y="560387"/>
                <a:ext cx="3078163" cy="6540500"/>
              </a:xfrm>
              <a:custGeom>
                <a:rect b="b" l="l" r="r" t="t"/>
                <a:pathLst>
                  <a:path extrusionOk="0" h="120000" w="120000">
                    <a:moveTo>
                      <a:pt x="15957" y="119993"/>
                    </a:moveTo>
                    <a:lnTo>
                      <a:pt x="15957" y="119993"/>
                    </a:lnTo>
                    <a:cubicBezTo>
                      <a:pt x="7368" y="119993"/>
                      <a:pt x="0" y="116671"/>
                      <a:pt x="0" y="112483"/>
                    </a:cubicBezTo>
                    <a:cubicBezTo>
                      <a:pt x="0" y="7509"/>
                      <a:pt x="0" y="7509"/>
                      <a:pt x="0" y="7509"/>
                    </a:cubicBezTo>
                    <a:cubicBezTo>
                      <a:pt x="0" y="3176"/>
                      <a:pt x="6750" y="0"/>
                      <a:pt x="15957" y="0"/>
                    </a:cubicBezTo>
                    <a:cubicBezTo>
                      <a:pt x="104028" y="0"/>
                      <a:pt x="104028" y="0"/>
                      <a:pt x="104028" y="0"/>
                    </a:cubicBezTo>
                    <a:cubicBezTo>
                      <a:pt x="113235" y="0"/>
                      <a:pt x="119985" y="3176"/>
                      <a:pt x="119985" y="7509"/>
                    </a:cubicBezTo>
                    <a:cubicBezTo>
                      <a:pt x="119985" y="112483"/>
                      <a:pt x="119985" y="112483"/>
                      <a:pt x="119985" y="112483"/>
                    </a:cubicBezTo>
                    <a:cubicBezTo>
                      <a:pt x="119985" y="116671"/>
                      <a:pt x="112926" y="119993"/>
                      <a:pt x="104028" y="119993"/>
                    </a:cubicBezTo>
                    <a:lnTo>
                      <a:pt x="15957" y="119993"/>
                    </a:lnTo>
                  </a:path>
                </a:pathLst>
              </a:custGeom>
              <a:solidFill>
                <a:srgbClr val="1719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p98"/>
              <p:cNvSpPr/>
              <p:nvPr/>
            </p:nvSpPr>
            <p:spPr>
              <a:xfrm>
                <a:off x="6646863" y="6361112"/>
                <a:ext cx="574674" cy="574674"/>
              </a:xfrm>
              <a:custGeom>
                <a:rect b="b" l="l" r="r" t="t"/>
                <a:pathLst>
                  <a:path extrusionOk="0" h="120000" w="120000">
                    <a:moveTo>
                      <a:pt x="119924" y="59135"/>
                    </a:moveTo>
                    <a:lnTo>
                      <a:pt x="119924" y="59135"/>
                    </a:lnTo>
                    <a:cubicBezTo>
                      <a:pt x="119924" y="93625"/>
                      <a:pt x="93700" y="119924"/>
                      <a:pt x="60788" y="119924"/>
                    </a:cubicBezTo>
                    <a:cubicBezTo>
                      <a:pt x="27952" y="119924"/>
                      <a:pt x="0" y="93625"/>
                      <a:pt x="0" y="59135"/>
                    </a:cubicBezTo>
                    <a:cubicBezTo>
                      <a:pt x="0" y="26299"/>
                      <a:pt x="27952" y="0"/>
                      <a:pt x="60788" y="0"/>
                    </a:cubicBezTo>
                    <a:cubicBezTo>
                      <a:pt x="93700" y="0"/>
                      <a:pt x="119924" y="26299"/>
                      <a:pt x="119924" y="59135"/>
                    </a:cubicBezTo>
                  </a:path>
                </a:pathLst>
              </a:custGeom>
              <a:solidFill>
                <a:srgbClr val="21222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p98"/>
              <p:cNvSpPr/>
              <p:nvPr/>
            </p:nvSpPr>
            <p:spPr>
              <a:xfrm>
                <a:off x="6827838" y="6534150"/>
                <a:ext cx="220662" cy="228600"/>
              </a:xfrm>
              <a:custGeom>
                <a:rect b="b" l="l" r="r" t="t"/>
                <a:pathLst>
                  <a:path extrusionOk="0" h="120000" w="120000">
                    <a:moveTo>
                      <a:pt x="93964" y="119811"/>
                    </a:moveTo>
                    <a:lnTo>
                      <a:pt x="93964" y="119811"/>
                    </a:lnTo>
                    <a:cubicBezTo>
                      <a:pt x="21337" y="119811"/>
                      <a:pt x="21337" y="119811"/>
                      <a:pt x="21337" y="119811"/>
                    </a:cubicBezTo>
                    <a:cubicBezTo>
                      <a:pt x="8417" y="119811"/>
                      <a:pt x="0" y="107338"/>
                      <a:pt x="0" y="95055"/>
                    </a:cubicBezTo>
                    <a:cubicBezTo>
                      <a:pt x="0" y="24755"/>
                      <a:pt x="0" y="24755"/>
                      <a:pt x="0" y="24755"/>
                    </a:cubicBezTo>
                    <a:cubicBezTo>
                      <a:pt x="0" y="8314"/>
                      <a:pt x="8417" y="0"/>
                      <a:pt x="21337" y="0"/>
                    </a:cubicBezTo>
                    <a:cubicBezTo>
                      <a:pt x="93964" y="0"/>
                      <a:pt x="93964" y="0"/>
                      <a:pt x="93964" y="0"/>
                    </a:cubicBezTo>
                    <a:cubicBezTo>
                      <a:pt x="106884" y="0"/>
                      <a:pt x="119804" y="8314"/>
                      <a:pt x="119804" y="24755"/>
                    </a:cubicBezTo>
                    <a:cubicBezTo>
                      <a:pt x="119804" y="95055"/>
                      <a:pt x="119804" y="95055"/>
                      <a:pt x="119804" y="95055"/>
                    </a:cubicBezTo>
                    <a:cubicBezTo>
                      <a:pt x="119804" y="107338"/>
                      <a:pt x="106884" y="119811"/>
                      <a:pt x="93964" y="119811"/>
                    </a:cubicBezTo>
                    <a:close/>
                    <a:moveTo>
                      <a:pt x="21337" y="8314"/>
                    </a:moveTo>
                    <a:lnTo>
                      <a:pt x="21337" y="8314"/>
                    </a:lnTo>
                    <a:cubicBezTo>
                      <a:pt x="17030" y="8314"/>
                      <a:pt x="8417" y="16629"/>
                      <a:pt x="8417" y="24755"/>
                    </a:cubicBezTo>
                    <a:cubicBezTo>
                      <a:pt x="8417" y="95055"/>
                      <a:pt x="8417" y="95055"/>
                      <a:pt x="8417" y="95055"/>
                    </a:cubicBezTo>
                    <a:cubicBezTo>
                      <a:pt x="8417" y="103370"/>
                      <a:pt x="17030" y="107338"/>
                      <a:pt x="21337" y="107338"/>
                    </a:cubicBezTo>
                    <a:cubicBezTo>
                      <a:pt x="93964" y="107338"/>
                      <a:pt x="93964" y="107338"/>
                      <a:pt x="93964" y="107338"/>
                    </a:cubicBezTo>
                    <a:cubicBezTo>
                      <a:pt x="102577" y="107338"/>
                      <a:pt x="106884" y="103370"/>
                      <a:pt x="106884" y="95055"/>
                    </a:cubicBezTo>
                    <a:cubicBezTo>
                      <a:pt x="106884" y="24755"/>
                      <a:pt x="106884" y="24755"/>
                      <a:pt x="106884" y="24755"/>
                    </a:cubicBezTo>
                    <a:cubicBezTo>
                      <a:pt x="106884" y="16629"/>
                      <a:pt x="102577" y="8314"/>
                      <a:pt x="93964" y="8314"/>
                    </a:cubicBezTo>
                    <a:cubicBezTo>
                      <a:pt x="21337" y="8314"/>
                      <a:pt x="21337" y="8314"/>
                      <a:pt x="21337" y="8314"/>
                    </a:cubicBezTo>
                    <a:close/>
                  </a:path>
                </a:pathLst>
              </a:custGeom>
              <a:solidFill>
                <a:srgbClr val="2A2E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4" name="Google Shape;1424;p98"/>
              <p:cNvSpPr/>
              <p:nvPr/>
            </p:nvSpPr>
            <p:spPr>
              <a:xfrm>
                <a:off x="6694488" y="1127125"/>
                <a:ext cx="488949" cy="47625"/>
              </a:xfrm>
              <a:custGeom>
                <a:rect b="b" l="l" r="r" t="t"/>
                <a:pathLst>
                  <a:path extrusionOk="0" h="120000" w="120000">
                    <a:moveTo>
                      <a:pt x="112212" y="119090"/>
                    </a:moveTo>
                    <a:lnTo>
                      <a:pt x="112212" y="119090"/>
                    </a:lnTo>
                    <a:cubicBezTo>
                      <a:pt x="5752" y="119090"/>
                      <a:pt x="5752" y="119090"/>
                      <a:pt x="5752" y="119090"/>
                    </a:cubicBezTo>
                    <a:cubicBezTo>
                      <a:pt x="1946" y="119090"/>
                      <a:pt x="0" y="99090"/>
                      <a:pt x="0" y="60000"/>
                    </a:cubicBezTo>
                    <a:cubicBezTo>
                      <a:pt x="0" y="20000"/>
                      <a:pt x="1946" y="0"/>
                      <a:pt x="5752" y="0"/>
                    </a:cubicBezTo>
                    <a:cubicBezTo>
                      <a:pt x="112212" y="0"/>
                      <a:pt x="112212" y="0"/>
                      <a:pt x="112212" y="0"/>
                    </a:cubicBezTo>
                    <a:cubicBezTo>
                      <a:pt x="116106" y="0"/>
                      <a:pt x="119911" y="20000"/>
                      <a:pt x="119911" y="60000"/>
                    </a:cubicBezTo>
                    <a:cubicBezTo>
                      <a:pt x="119911" y="99090"/>
                      <a:pt x="116106" y="119090"/>
                      <a:pt x="112212" y="11909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5" name="Google Shape;1425;p98"/>
              <p:cNvSpPr/>
              <p:nvPr/>
            </p:nvSpPr>
            <p:spPr>
              <a:xfrm>
                <a:off x="6889750" y="858837"/>
                <a:ext cx="87313" cy="87308"/>
              </a:xfrm>
              <a:custGeom>
                <a:rect b="b" l="l" r="r" t="t"/>
                <a:pathLst>
                  <a:path extrusionOk="0" h="120000" w="120000">
                    <a:moveTo>
                      <a:pt x="64958" y="0"/>
                    </a:moveTo>
                    <a:lnTo>
                      <a:pt x="64958" y="0"/>
                    </a:lnTo>
                    <a:cubicBezTo>
                      <a:pt x="32727" y="0"/>
                      <a:pt x="0" y="21818"/>
                      <a:pt x="0" y="54545"/>
                    </a:cubicBezTo>
                    <a:cubicBezTo>
                      <a:pt x="0" y="65454"/>
                      <a:pt x="0" y="65454"/>
                      <a:pt x="0" y="65454"/>
                    </a:cubicBezTo>
                    <a:cubicBezTo>
                      <a:pt x="0" y="98181"/>
                      <a:pt x="32727" y="119504"/>
                      <a:pt x="64958" y="119504"/>
                    </a:cubicBezTo>
                    <a:cubicBezTo>
                      <a:pt x="97685" y="119504"/>
                      <a:pt x="119504" y="98181"/>
                      <a:pt x="119504" y="65454"/>
                    </a:cubicBezTo>
                    <a:cubicBezTo>
                      <a:pt x="119504" y="54545"/>
                      <a:pt x="119504" y="54545"/>
                      <a:pt x="119504" y="54545"/>
                    </a:cubicBezTo>
                    <a:cubicBezTo>
                      <a:pt x="119504" y="21818"/>
                      <a:pt x="97685" y="0"/>
                      <a:pt x="64958" y="0"/>
                    </a:cubicBez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6" name="Google Shape;1426;p98"/>
              <p:cNvSpPr/>
              <p:nvPr/>
            </p:nvSpPr>
            <p:spPr>
              <a:xfrm>
                <a:off x="5583237" y="1449387"/>
                <a:ext cx="2684462" cy="4730750"/>
              </a:xfrm>
              <a:custGeom>
                <a:rect b="b" l="l" r="r" t="t"/>
                <a:pathLst>
                  <a:path extrusionOk="0" h="120000" w="120000">
                    <a:moveTo>
                      <a:pt x="119983" y="119990"/>
                    </a:moveTo>
                    <a:lnTo>
                      <a:pt x="0" y="119990"/>
                    </a:lnTo>
                    <a:lnTo>
                      <a:pt x="0" y="0"/>
                    </a:lnTo>
                    <a:lnTo>
                      <a:pt x="119983" y="0"/>
                    </a:lnTo>
                    <a:lnTo>
                      <a:pt x="119983" y="119990"/>
                    </a:lnTo>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27" name="Google Shape;1427;p98"/>
            <p:cNvSpPr/>
            <p:nvPr/>
          </p:nvSpPr>
          <p:spPr>
            <a:xfrm>
              <a:off x="5348287" y="496887"/>
              <a:ext cx="3155950" cy="6635750"/>
            </a:xfrm>
            <a:custGeom>
              <a:rect b="b" l="l" r="r" t="t"/>
              <a:pathLst>
                <a:path extrusionOk="0" h="120000" w="120000">
                  <a:moveTo>
                    <a:pt x="115196" y="2845"/>
                  </a:moveTo>
                  <a:lnTo>
                    <a:pt x="115196" y="2845"/>
                  </a:lnTo>
                  <a:cubicBezTo>
                    <a:pt x="112212" y="1419"/>
                    <a:pt x="108024" y="566"/>
                    <a:pt x="103234" y="566"/>
                  </a:cubicBezTo>
                  <a:cubicBezTo>
                    <a:pt x="99648" y="566"/>
                    <a:pt x="99648" y="566"/>
                    <a:pt x="99648" y="566"/>
                  </a:cubicBezTo>
                  <a:cubicBezTo>
                    <a:pt x="99648" y="279"/>
                    <a:pt x="99648" y="279"/>
                    <a:pt x="99648" y="279"/>
                  </a:cubicBezTo>
                  <a:cubicBezTo>
                    <a:pt x="99648" y="143"/>
                    <a:pt x="99648" y="0"/>
                    <a:pt x="99046" y="0"/>
                  </a:cubicBezTo>
                  <a:cubicBezTo>
                    <a:pt x="80789" y="0"/>
                    <a:pt x="80789" y="0"/>
                    <a:pt x="80789" y="0"/>
                  </a:cubicBezTo>
                  <a:cubicBezTo>
                    <a:pt x="80488" y="0"/>
                    <a:pt x="80200" y="143"/>
                    <a:pt x="80200" y="279"/>
                  </a:cubicBezTo>
                  <a:cubicBezTo>
                    <a:pt x="80200" y="566"/>
                    <a:pt x="80200" y="566"/>
                    <a:pt x="80200" y="566"/>
                  </a:cubicBezTo>
                  <a:cubicBezTo>
                    <a:pt x="17354" y="566"/>
                    <a:pt x="17354" y="566"/>
                    <a:pt x="17354" y="566"/>
                  </a:cubicBezTo>
                  <a:cubicBezTo>
                    <a:pt x="7773" y="566"/>
                    <a:pt x="602" y="3841"/>
                    <a:pt x="602" y="8542"/>
                  </a:cubicBezTo>
                  <a:cubicBezTo>
                    <a:pt x="602" y="16941"/>
                    <a:pt x="602" y="16941"/>
                    <a:pt x="602" y="16941"/>
                  </a:cubicBezTo>
                  <a:lnTo>
                    <a:pt x="602" y="16941"/>
                  </a:lnTo>
                  <a:cubicBezTo>
                    <a:pt x="301" y="16941"/>
                    <a:pt x="0" y="16941"/>
                    <a:pt x="0" y="17084"/>
                  </a:cubicBezTo>
                  <a:cubicBezTo>
                    <a:pt x="0" y="22064"/>
                    <a:pt x="0" y="22064"/>
                    <a:pt x="0" y="22064"/>
                  </a:cubicBezTo>
                  <a:cubicBezTo>
                    <a:pt x="0" y="22208"/>
                    <a:pt x="301" y="22344"/>
                    <a:pt x="602" y="22344"/>
                  </a:cubicBezTo>
                  <a:lnTo>
                    <a:pt x="602" y="22344"/>
                  </a:lnTo>
                  <a:cubicBezTo>
                    <a:pt x="602" y="24487"/>
                    <a:pt x="602" y="24487"/>
                    <a:pt x="602" y="24487"/>
                  </a:cubicBezTo>
                  <a:lnTo>
                    <a:pt x="602" y="24487"/>
                  </a:lnTo>
                  <a:cubicBezTo>
                    <a:pt x="301" y="24487"/>
                    <a:pt x="0" y="24623"/>
                    <a:pt x="0" y="24766"/>
                  </a:cubicBezTo>
                  <a:cubicBezTo>
                    <a:pt x="0" y="32169"/>
                    <a:pt x="0" y="32169"/>
                    <a:pt x="0" y="32169"/>
                  </a:cubicBezTo>
                  <a:cubicBezTo>
                    <a:pt x="0" y="32312"/>
                    <a:pt x="301" y="32312"/>
                    <a:pt x="602" y="32312"/>
                  </a:cubicBezTo>
                  <a:lnTo>
                    <a:pt x="602" y="32312"/>
                  </a:lnTo>
                  <a:cubicBezTo>
                    <a:pt x="602" y="34305"/>
                    <a:pt x="602" y="34305"/>
                    <a:pt x="602" y="34305"/>
                  </a:cubicBezTo>
                  <a:lnTo>
                    <a:pt x="602" y="34305"/>
                  </a:lnTo>
                  <a:cubicBezTo>
                    <a:pt x="301" y="34305"/>
                    <a:pt x="0" y="34448"/>
                    <a:pt x="0" y="34591"/>
                  </a:cubicBezTo>
                  <a:cubicBezTo>
                    <a:pt x="0" y="42137"/>
                    <a:pt x="0" y="42137"/>
                    <a:pt x="0" y="42137"/>
                  </a:cubicBezTo>
                  <a:cubicBezTo>
                    <a:pt x="0" y="42274"/>
                    <a:pt x="301" y="42274"/>
                    <a:pt x="602" y="42274"/>
                  </a:cubicBezTo>
                  <a:lnTo>
                    <a:pt x="602" y="42274"/>
                  </a:lnTo>
                  <a:cubicBezTo>
                    <a:pt x="602" y="112024"/>
                    <a:pt x="602" y="112024"/>
                    <a:pt x="602" y="112024"/>
                  </a:cubicBezTo>
                  <a:cubicBezTo>
                    <a:pt x="602" y="116432"/>
                    <a:pt x="8088" y="119993"/>
                    <a:pt x="17354" y="119993"/>
                  </a:cubicBezTo>
                  <a:cubicBezTo>
                    <a:pt x="103234" y="119993"/>
                    <a:pt x="103234" y="119993"/>
                    <a:pt x="103234" y="119993"/>
                  </a:cubicBezTo>
                  <a:cubicBezTo>
                    <a:pt x="112513" y="119993"/>
                    <a:pt x="119986" y="116432"/>
                    <a:pt x="119986" y="112024"/>
                  </a:cubicBezTo>
                  <a:cubicBezTo>
                    <a:pt x="119986" y="8542"/>
                    <a:pt x="119986" y="8542"/>
                    <a:pt x="119986" y="8542"/>
                  </a:cubicBezTo>
                  <a:cubicBezTo>
                    <a:pt x="119986" y="6406"/>
                    <a:pt x="118494" y="4414"/>
                    <a:pt x="115196" y="2845"/>
                  </a:cubicBezTo>
                  <a:close/>
                  <a:moveTo>
                    <a:pt x="117591" y="112024"/>
                  </a:moveTo>
                  <a:lnTo>
                    <a:pt x="117591" y="112024"/>
                  </a:lnTo>
                  <a:cubicBezTo>
                    <a:pt x="117591" y="115859"/>
                    <a:pt x="111309" y="118854"/>
                    <a:pt x="103234" y="118854"/>
                  </a:cubicBezTo>
                  <a:cubicBezTo>
                    <a:pt x="17354" y="118854"/>
                    <a:pt x="17354" y="118854"/>
                    <a:pt x="17354" y="118854"/>
                  </a:cubicBezTo>
                  <a:cubicBezTo>
                    <a:pt x="9580" y="118854"/>
                    <a:pt x="2983" y="115859"/>
                    <a:pt x="2983" y="112024"/>
                  </a:cubicBezTo>
                  <a:cubicBezTo>
                    <a:pt x="2983" y="8542"/>
                    <a:pt x="2983" y="8542"/>
                    <a:pt x="2983" y="8542"/>
                  </a:cubicBezTo>
                  <a:cubicBezTo>
                    <a:pt x="2983" y="4557"/>
                    <a:pt x="8978" y="1705"/>
                    <a:pt x="17354" y="1705"/>
                  </a:cubicBezTo>
                  <a:cubicBezTo>
                    <a:pt x="103234" y="1705"/>
                    <a:pt x="103234" y="1705"/>
                    <a:pt x="103234" y="1705"/>
                  </a:cubicBezTo>
                  <a:cubicBezTo>
                    <a:pt x="111610" y="1705"/>
                    <a:pt x="117591" y="4694"/>
                    <a:pt x="117591" y="8542"/>
                  </a:cubicBezTo>
                  <a:lnTo>
                    <a:pt x="117591" y="1120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28" name="Google Shape;1428;p98"/>
          <p:cNvSpPr/>
          <p:nvPr>
            <p:ph idx="3" type="pic"/>
          </p:nvPr>
        </p:nvSpPr>
        <p:spPr>
          <a:xfrm>
            <a:off x="1956039" y="3225983"/>
            <a:ext cx="769829" cy="1371766"/>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mockup_05">
  <p:cSld name="7_mockup_05">
    <p:spTree>
      <p:nvGrpSpPr>
        <p:cNvPr id="1429" name="Shape 1429"/>
        <p:cNvGrpSpPr/>
        <p:nvPr/>
      </p:nvGrpSpPr>
      <p:grpSpPr>
        <a:xfrm>
          <a:off x="0" y="0"/>
          <a:ext cx="0" cy="0"/>
          <a:chOff x="0" y="0"/>
          <a:chExt cx="0" cy="0"/>
        </a:xfrm>
      </p:grpSpPr>
      <p:sp>
        <p:nvSpPr>
          <p:cNvPr id="1430" name="Google Shape;1430;p99"/>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31" name="Google Shape;1431;p99"/>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pic>
        <p:nvPicPr>
          <p:cNvPr id="1432" name="Google Shape;1432;p99"/>
          <p:cNvPicPr preferRelativeResize="0"/>
          <p:nvPr/>
        </p:nvPicPr>
        <p:blipFill rotWithShape="1">
          <a:blip r:embed="rId3">
            <a:alphaModFix/>
          </a:blip>
          <a:srcRect b="0" l="0" r="0" t="0"/>
          <a:stretch/>
        </p:blipFill>
        <p:spPr>
          <a:xfrm>
            <a:off x="1998766" y="1840633"/>
            <a:ext cx="4220016" cy="2903370"/>
          </a:xfrm>
          <a:prstGeom prst="rect">
            <a:avLst/>
          </a:prstGeom>
          <a:noFill/>
          <a:ln>
            <a:noFill/>
          </a:ln>
        </p:spPr>
      </p:pic>
      <p:sp>
        <p:nvSpPr>
          <p:cNvPr id="1433" name="Google Shape;1433;p99"/>
          <p:cNvSpPr/>
          <p:nvPr>
            <p:ph idx="2" type="pic"/>
          </p:nvPr>
        </p:nvSpPr>
        <p:spPr>
          <a:xfrm>
            <a:off x="2030625" y="2156098"/>
            <a:ext cx="3557512" cy="2563771"/>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434" name="Google Shape;1434;p99"/>
          <p:cNvPicPr preferRelativeResize="0"/>
          <p:nvPr/>
        </p:nvPicPr>
        <p:blipFill rotWithShape="1">
          <a:blip r:embed="rId4">
            <a:alphaModFix/>
          </a:blip>
          <a:srcRect b="0" l="0" r="0" t="0"/>
          <a:stretch/>
        </p:blipFill>
        <p:spPr>
          <a:xfrm>
            <a:off x="5588141" y="2023214"/>
            <a:ext cx="1632206" cy="2903370"/>
          </a:xfrm>
          <a:prstGeom prst="rect">
            <a:avLst/>
          </a:prstGeom>
          <a:noFill/>
          <a:ln>
            <a:noFill/>
          </a:ln>
        </p:spPr>
      </p:pic>
      <p:sp>
        <p:nvSpPr>
          <p:cNvPr id="1435" name="Google Shape;1435;p99"/>
          <p:cNvSpPr/>
          <p:nvPr>
            <p:ph idx="3" type="pic"/>
          </p:nvPr>
        </p:nvSpPr>
        <p:spPr>
          <a:xfrm>
            <a:off x="5615573" y="2322391"/>
            <a:ext cx="1578252" cy="2577142"/>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6" name="Google Shape;1436;p99"/>
          <p:cNvSpPr txBox="1"/>
          <p:nvPr>
            <p:ph idx="1" type="subTitle"/>
          </p:nvPr>
        </p:nvSpPr>
        <p:spPr>
          <a:xfrm>
            <a:off x="2266089" y="88149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37" name="Google Shape;1437;p99"/>
          <p:cNvSpPr txBox="1"/>
          <p:nvPr>
            <p:ph type="ctrTitle"/>
          </p:nvPr>
        </p:nvSpPr>
        <p:spPr>
          <a:xfrm>
            <a:off x="2264982" y="445662"/>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mockup_05">
  <p:cSld name="3_mockup_05">
    <p:spTree>
      <p:nvGrpSpPr>
        <p:cNvPr id="1438" name="Shape 1438"/>
        <p:cNvGrpSpPr/>
        <p:nvPr/>
      </p:nvGrpSpPr>
      <p:grpSpPr>
        <a:xfrm>
          <a:off x="0" y="0"/>
          <a:ext cx="0" cy="0"/>
          <a:chOff x="0" y="0"/>
          <a:chExt cx="0" cy="0"/>
        </a:xfrm>
      </p:grpSpPr>
      <p:sp>
        <p:nvSpPr>
          <p:cNvPr id="1439" name="Google Shape;1439;p100"/>
          <p:cNvSpPr txBox="1"/>
          <p:nvPr/>
        </p:nvSpPr>
        <p:spPr>
          <a:xfrm>
            <a:off x="0" y="186192"/>
            <a:ext cx="2610947" cy="9111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pic>
        <p:nvPicPr>
          <p:cNvPr id="1440" name="Google Shape;1440;p100"/>
          <p:cNvPicPr preferRelativeResize="0"/>
          <p:nvPr/>
        </p:nvPicPr>
        <p:blipFill rotWithShape="1">
          <a:blip r:embed="rId2">
            <a:alphaModFix/>
          </a:blip>
          <a:srcRect b="0" l="0" r="0" t="0"/>
          <a:stretch/>
        </p:blipFill>
        <p:spPr>
          <a:xfrm>
            <a:off x="1136987" y="3917776"/>
            <a:ext cx="6870022" cy="651220"/>
          </a:xfrm>
          <a:prstGeom prst="rect">
            <a:avLst/>
          </a:prstGeom>
          <a:noFill/>
          <a:ln>
            <a:noFill/>
          </a:ln>
        </p:spPr>
      </p:pic>
      <p:pic>
        <p:nvPicPr>
          <p:cNvPr id="1441" name="Google Shape;1441;p100"/>
          <p:cNvPicPr preferRelativeResize="0"/>
          <p:nvPr/>
        </p:nvPicPr>
        <p:blipFill rotWithShape="1">
          <a:blip r:embed="rId3">
            <a:alphaModFix/>
          </a:blip>
          <a:srcRect b="0" l="0" r="0" t="0"/>
          <a:stretch/>
        </p:blipFill>
        <p:spPr>
          <a:xfrm>
            <a:off x="3571548" y="1519162"/>
            <a:ext cx="1974970" cy="3513079"/>
          </a:xfrm>
          <a:prstGeom prst="rect">
            <a:avLst/>
          </a:prstGeom>
          <a:noFill/>
          <a:ln>
            <a:noFill/>
          </a:ln>
        </p:spPr>
      </p:pic>
      <p:sp>
        <p:nvSpPr>
          <p:cNvPr id="1442" name="Google Shape;1442;p100"/>
          <p:cNvSpPr/>
          <p:nvPr>
            <p:ph idx="2" type="pic"/>
          </p:nvPr>
        </p:nvSpPr>
        <p:spPr>
          <a:xfrm>
            <a:off x="3604646" y="1882125"/>
            <a:ext cx="1909685" cy="3118340"/>
          </a:xfrm>
          <a:prstGeom prst="rect">
            <a:avLst/>
          </a:prstGeom>
          <a:noFill/>
          <a:ln>
            <a:noFill/>
          </a:ln>
        </p:spPr>
        <p:txBody>
          <a:bodyPr anchorCtr="0" anchor="ctr"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lvl="2"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lvl="3"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lvl="4"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3" name="Google Shape;1443;p100"/>
          <p:cNvSpPr txBox="1"/>
          <p:nvPr>
            <p:ph idx="1" type="subTitle"/>
          </p:nvPr>
        </p:nvSpPr>
        <p:spPr>
          <a:xfrm>
            <a:off x="2266089" y="881495"/>
            <a:ext cx="4608535" cy="506778"/>
          </a:xfrm>
          <a:prstGeom prst="rect">
            <a:avLst/>
          </a:prstGeom>
          <a:noFill/>
          <a:ln>
            <a:noFill/>
          </a:ln>
        </p:spPr>
        <p:txBody>
          <a:bodyPr anchorCtr="0" anchor="t" bIns="91425" lIns="91425" spcFirstLastPara="1" rIns="91425" wrap="square" tIns="91425">
            <a:noAutofit/>
          </a:bodyPr>
          <a:lstStyle>
            <a:lvl1pPr lvl="0" marR="0" rtl="0" algn="ctr">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lvl="1"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2pPr>
            <a:lvl3pPr lvl="2"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3pPr>
            <a:lvl4pPr lvl="3"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4pPr>
            <a:lvl5pPr lvl="4" marR="0" rtl="0" algn="ctr">
              <a:lnSpc>
                <a:spcPct val="100000"/>
              </a:lnSpc>
              <a:spcBef>
                <a:spcPts val="160"/>
              </a:spcBef>
              <a:spcAft>
                <a:spcPts val="0"/>
              </a:spcAft>
              <a:buClr>
                <a:srgbClr val="8D8E8F"/>
              </a:buClr>
              <a:buSzPts val="800"/>
              <a:buFont typeface="Arial"/>
              <a:buNone/>
              <a:defRPr b="0" i="0" sz="800" u="none" cap="none" strike="noStrike">
                <a:solidFill>
                  <a:srgbClr val="8D8E8F"/>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6pPr>
            <a:lvl7pPr lvl="6"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7pPr>
            <a:lvl8pPr lvl="7"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8pPr>
            <a:lvl9pPr lvl="8" marR="0" rtl="0" algn="ctr">
              <a:lnSpc>
                <a:spcPct val="100000"/>
              </a:lnSpc>
              <a:spcBef>
                <a:spcPts val="400"/>
              </a:spcBef>
              <a:spcAft>
                <a:spcPts val="0"/>
              </a:spcAft>
              <a:buClr>
                <a:srgbClr val="8D8E8F"/>
              </a:buClr>
              <a:buSzPts val="2000"/>
              <a:buFont typeface="Arial"/>
              <a:buNone/>
              <a:defRPr b="0" i="0" sz="2000" u="none" cap="none" strike="noStrike">
                <a:solidFill>
                  <a:srgbClr val="8D8E8F"/>
                </a:solidFill>
                <a:latin typeface="Calibri"/>
                <a:ea typeface="Calibri"/>
                <a:cs typeface="Calibri"/>
                <a:sym typeface="Calibri"/>
              </a:defRPr>
            </a:lvl9pPr>
          </a:lstStyle>
          <a:p/>
        </p:txBody>
      </p:sp>
      <p:sp>
        <p:nvSpPr>
          <p:cNvPr id="1444" name="Google Shape;1444;p100"/>
          <p:cNvSpPr txBox="1"/>
          <p:nvPr>
            <p:ph type="ctrTitle"/>
          </p:nvPr>
        </p:nvSpPr>
        <p:spPr>
          <a:xfrm>
            <a:off x="2264982" y="445662"/>
            <a:ext cx="4609537" cy="425067"/>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2000"/>
              <a:buFont typeface="Open Sans"/>
              <a:buNone/>
              <a:defRPr b="0" i="0" sz="2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6" Type="http://schemas.openxmlformats.org/officeDocument/2006/relationships/theme" Target="../theme/theme2.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806" y="265337"/>
            <a:ext cx="2502536" cy="70847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 name="Google Shape;11;p1"/>
          <p:cNvSpPr txBox="1"/>
          <p:nvPr>
            <p:ph type="title"/>
          </p:nvPr>
        </p:nvSpPr>
        <p:spPr>
          <a:xfrm>
            <a:off x="457200" y="205979"/>
            <a:ext cx="8229600" cy="857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Open Sans"/>
              <a:buNone/>
              <a:defRPr b="0" i="0" sz="3000" u="none" cap="none" strike="noStrike">
                <a:solidFill>
                  <a:schemeClr val="dk1"/>
                </a:solidFill>
                <a:latin typeface="Open Sans"/>
                <a:ea typeface="Open Sans"/>
                <a:cs typeface="Open Sans"/>
                <a:sym typeface="Open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2" name="Google Shape;12;p1"/>
          <p:cNvSpPr txBox="1"/>
          <p:nvPr>
            <p:ph idx="1" type="body"/>
          </p:nvPr>
        </p:nvSpPr>
        <p:spPr>
          <a:xfrm>
            <a:off x="457200" y="1200150"/>
            <a:ext cx="8229600" cy="339447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0000"/>
              </a:lnSpc>
              <a:spcBef>
                <a:spcPts val="120"/>
              </a:spcBef>
              <a:spcAft>
                <a:spcPts val="0"/>
              </a:spcAft>
              <a:buClr>
                <a:schemeClr val="dk1"/>
              </a:buClr>
              <a:buSzPts val="600"/>
              <a:buFont typeface="Arial"/>
              <a:buNone/>
              <a:defRPr b="0" i="0" sz="600" u="none" cap="none" strike="noStrike">
                <a:solidFill>
                  <a:schemeClr val="dk1"/>
                </a:solidFill>
                <a:latin typeface="Open Sans"/>
                <a:ea typeface="Open Sans"/>
                <a:cs typeface="Open Sans"/>
                <a:sym typeface="Open Sans"/>
              </a:defRPr>
            </a:lvl1pPr>
            <a:lvl2pPr indent="-279400" lvl="1" marL="9144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2pPr>
            <a:lvl3pPr indent="-279400" lvl="2" marL="13716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3pPr>
            <a:lvl4pPr indent="-279400" lvl="3" marL="18288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4pPr>
            <a:lvl5pPr indent="-279400" lvl="4" marL="2286000" marR="0" rtl="0" algn="l">
              <a:lnSpc>
                <a:spcPct val="100000"/>
              </a:lnSpc>
              <a:spcBef>
                <a:spcPts val="160"/>
              </a:spcBef>
              <a:spcAft>
                <a:spcPts val="0"/>
              </a:spcAft>
              <a:buClr>
                <a:schemeClr val="dk1"/>
              </a:buClr>
              <a:buSzPts val="800"/>
              <a:buFont typeface="Arial"/>
              <a:buChar char="•"/>
              <a:defRPr b="0" i="0" sz="8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 name="Google Shape;13;p1"/>
          <p:cNvSpPr txBox="1"/>
          <p:nvPr/>
        </p:nvSpPr>
        <p:spPr>
          <a:xfrm>
            <a:off x="-1317" y="4878176"/>
            <a:ext cx="475381" cy="1119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4" name="Google Shape;14;p1"/>
          <p:cNvSpPr txBox="1"/>
          <p:nvPr/>
        </p:nvSpPr>
        <p:spPr>
          <a:xfrm>
            <a:off x="454311" y="4862575"/>
            <a:ext cx="2792400" cy="150000"/>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chemeClr val="dk1"/>
              </a:buClr>
              <a:buSzPts val="125"/>
              <a:buFont typeface="Open Sans"/>
              <a:buNone/>
            </a:pPr>
            <a:r>
              <a:rPr b="1" lang="en-US" sz="500">
                <a:solidFill>
                  <a:schemeClr val="dk1"/>
                </a:solidFill>
                <a:latin typeface="Open Sans"/>
                <a:ea typeface="Open Sans"/>
                <a:cs typeface="Open Sans"/>
                <a:sym typeface="Open Sans"/>
              </a:rPr>
              <a:t>W241 FINAL PRESENTATION: SPACED VS. MASS STUDYING</a:t>
            </a:r>
            <a:endParaRPr/>
          </a:p>
        </p:txBody>
      </p:sp>
      <p:sp>
        <p:nvSpPr>
          <p:cNvPr id="15" name="Google Shape;15;p1"/>
          <p:cNvSpPr txBox="1"/>
          <p:nvPr/>
        </p:nvSpPr>
        <p:spPr>
          <a:xfrm>
            <a:off x="0" y="4862582"/>
            <a:ext cx="508046" cy="150040"/>
          </a:xfrm>
          <a:prstGeom prst="rect">
            <a:avLst/>
          </a:prstGeom>
          <a:noFill/>
          <a:ln>
            <a:noFill/>
          </a:ln>
        </p:spPr>
        <p:txBody>
          <a:bodyPr anchorCtr="0" anchor="ctr" bIns="45700" lIns="91425" spcFirstLastPara="1" rIns="91425" wrap="square" tIns="45700">
            <a:noAutofit/>
          </a:bodyPr>
          <a:lstStyle/>
          <a:p>
            <a:pPr indent="0" lvl="0" marL="0" marR="0" rtl="0" algn="r">
              <a:lnSpc>
                <a:spcPct val="70000"/>
              </a:lnSpc>
              <a:spcBef>
                <a:spcPts val="0"/>
              </a:spcBef>
              <a:spcAft>
                <a:spcPts val="0"/>
              </a:spcAft>
              <a:buClr>
                <a:srgbClr val="FFFFFF"/>
              </a:buClr>
              <a:buSzPts val="125"/>
              <a:buFont typeface="Open Sans"/>
              <a:buNone/>
            </a:pPr>
            <a:fld id="{00000000-1234-1234-1234-123412341234}" type="slidenum">
              <a:rPr b="1" i="0" lang="en-US" sz="500" u="none" cap="none" strike="noStrike">
                <a:solidFill>
                  <a:srgbClr val="FFFFFF"/>
                </a:solidFill>
                <a:latin typeface="Open Sans"/>
                <a:ea typeface="Open Sans"/>
                <a:cs typeface="Open Sans"/>
                <a:sym typeface="Open Sans"/>
              </a:rPr>
              <a:t>‹#›</a:t>
            </a:fld>
            <a:endParaRPr b="1" i="0" sz="500" u="none" cap="none" strike="noStrike">
              <a:solidFill>
                <a:srgbClr val="FFFFFF"/>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hyperlink" Target="https://www-nature-com.libproxy.berkeley.edu/articles/nrn.2015.18" TargetMode="External"/><Relationship Id="rId4" Type="http://schemas.openxmlformats.org/officeDocument/2006/relationships/hyperlink" Target="http://healthysleep.med.harvard.edu/healthy/matters/benefits-of-sleep/learning-memory" TargetMode="External"/><Relationship Id="rId5" Type="http://schemas.openxmlformats.org/officeDocument/2006/relationships/hyperlink" Target="https://onlinelibrary.wiley.com/doi/epdf/10.1002/acp.1537?referrer_access_token=dIxaJhQHvVr-W2MSGPOTik4keas67K9QMdWULTWMo8OvXPn0_Ei9UL_nD8gbHqPyzszRjHAGiXksG-46JtfIvflWYaLFqmae78kg2P_RrMbbk78J1GSJqJVKSL9sZr0Lm6uMwq-ZT0Tr1b6TLIeTZg%3D%3D" TargetMode="External"/><Relationship Id="rId6" Type="http://schemas.openxmlformats.org/officeDocument/2006/relationships/hyperlink" Target="https://www.ncbi.nlm.nih.gov/pmc/articles/PMC5156492/" TargetMode="External"/><Relationship Id="rId7" Type="http://schemas.openxmlformats.org/officeDocument/2006/relationships/hyperlink" Target="https://making.duolingo.com/how-we-learn-how-you-lear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117"/>
          <p:cNvPicPr preferRelativeResize="0"/>
          <p:nvPr/>
        </p:nvPicPr>
        <p:blipFill rotWithShape="1">
          <a:blip r:embed="rId3">
            <a:alphaModFix/>
          </a:blip>
          <a:srcRect b="2419" l="0" r="0" t="12992"/>
          <a:stretch/>
        </p:blipFill>
        <p:spPr>
          <a:xfrm>
            <a:off x="0" y="0"/>
            <a:ext cx="9144000" cy="5143499"/>
          </a:xfrm>
          <a:prstGeom prst="rect">
            <a:avLst/>
          </a:prstGeom>
          <a:noFill/>
          <a:ln>
            <a:noFill/>
          </a:ln>
        </p:spPr>
      </p:pic>
      <p:sp>
        <p:nvSpPr>
          <p:cNvPr id="1713" name="Google Shape;1713;p117"/>
          <p:cNvSpPr/>
          <p:nvPr/>
        </p:nvSpPr>
        <p:spPr>
          <a:xfrm>
            <a:off x="-6450" y="3926325"/>
            <a:ext cx="9144000" cy="1217400"/>
          </a:xfrm>
          <a:prstGeom prst="rect">
            <a:avLst/>
          </a:prstGeom>
          <a:solidFill>
            <a:srgbClr val="434343">
              <a:alpha val="6535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4" name="Google Shape;1714;p117"/>
          <p:cNvSpPr txBox="1"/>
          <p:nvPr/>
        </p:nvSpPr>
        <p:spPr>
          <a:xfrm>
            <a:off x="360393" y="4246869"/>
            <a:ext cx="7341900" cy="6054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chemeClr val="dk1"/>
              </a:buClr>
              <a:buSzPts val="1000"/>
              <a:buFont typeface="Open Sans"/>
              <a:buNone/>
            </a:pPr>
            <a:r>
              <a:rPr b="1" lang="en-US" sz="2400">
                <a:solidFill>
                  <a:srgbClr val="FFFFFF"/>
                </a:solidFill>
                <a:latin typeface="Open Sans"/>
                <a:ea typeface="Open Sans"/>
                <a:cs typeface="Open Sans"/>
                <a:sym typeface="Open Sans"/>
              </a:rPr>
              <a:t>W241: SPACED VS. MASS STUDYING</a:t>
            </a:r>
            <a:endParaRPr b="1" sz="2400">
              <a:solidFill>
                <a:srgbClr val="FFFFFF"/>
              </a:solidFill>
              <a:latin typeface="Open Sans"/>
              <a:ea typeface="Open Sans"/>
              <a:cs typeface="Open Sans"/>
              <a:sym typeface="Open Sans"/>
            </a:endParaRPr>
          </a:p>
          <a:p>
            <a:pPr indent="0" lvl="0" marL="0" marR="0" rtl="0" algn="l">
              <a:lnSpc>
                <a:spcPct val="80000"/>
              </a:lnSpc>
              <a:spcBef>
                <a:spcPts val="0"/>
              </a:spcBef>
              <a:spcAft>
                <a:spcPts val="0"/>
              </a:spcAft>
              <a:buClr>
                <a:schemeClr val="dk1"/>
              </a:buClr>
              <a:buSzPts val="1000"/>
              <a:buFont typeface="Open Sans"/>
              <a:buNone/>
            </a:pPr>
            <a:r>
              <a:rPr lang="en-US" sz="2400">
                <a:solidFill>
                  <a:srgbClr val="FFFFFF"/>
                </a:solidFill>
                <a:latin typeface="Open Sans"/>
                <a:ea typeface="Open Sans"/>
                <a:cs typeface="Open Sans"/>
                <a:sym typeface="Open Sans"/>
              </a:rPr>
              <a:t>SUMMER 2019 </a:t>
            </a:r>
            <a:r>
              <a:rPr lang="en-US" sz="2400">
                <a:solidFill>
                  <a:srgbClr val="FFFFFF"/>
                </a:solidFill>
                <a:latin typeface="Open Sans"/>
                <a:ea typeface="Open Sans"/>
                <a:cs typeface="Open Sans"/>
                <a:sym typeface="Open Sans"/>
              </a:rPr>
              <a:t>FINAL PRESENTATION</a:t>
            </a:r>
            <a:endParaRPr sz="2400">
              <a:solidFill>
                <a:srgbClr val="FFFFFF"/>
              </a:solidFill>
              <a:latin typeface="Open Sans"/>
              <a:ea typeface="Open Sans"/>
              <a:cs typeface="Open Sans"/>
              <a:sym typeface="Open Sans"/>
            </a:endParaRPr>
          </a:p>
          <a:p>
            <a:pPr indent="0" lvl="0" marL="0" marR="0" rtl="0" algn="l">
              <a:lnSpc>
                <a:spcPct val="80000"/>
              </a:lnSpc>
              <a:spcBef>
                <a:spcPts val="0"/>
              </a:spcBef>
              <a:spcAft>
                <a:spcPts val="0"/>
              </a:spcAft>
              <a:buClr>
                <a:schemeClr val="dk1"/>
              </a:buClr>
              <a:buSzPts val="1000"/>
              <a:buFont typeface="Open Sans"/>
              <a:buNone/>
            </a:pPr>
            <a:r>
              <a:rPr lang="en-US" sz="1200">
                <a:solidFill>
                  <a:srgbClr val="FFFFFF"/>
                </a:solidFill>
                <a:latin typeface="Open Sans"/>
                <a:ea typeface="Open Sans"/>
                <a:cs typeface="Open Sans"/>
                <a:sym typeface="Open Sans"/>
              </a:rPr>
              <a:t>KEANE, ANU AND DAN</a:t>
            </a:r>
            <a:endParaRPr sz="1200">
              <a:solidFill>
                <a:srgbClr val="FFFFFF"/>
              </a:solidFill>
              <a:latin typeface="Open Sans"/>
              <a:ea typeface="Open Sans"/>
              <a:cs typeface="Open Sans"/>
              <a:sym typeface="Open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13"/>
                                        </p:tgtEl>
                                        <p:attrNameLst>
                                          <p:attrName>style.visibility</p:attrName>
                                        </p:attrNameLst>
                                      </p:cBhvr>
                                      <p:to>
                                        <p:strVal val="visible"/>
                                      </p:to>
                                    </p:set>
                                    <p:anim calcmode="lin" valueType="num">
                                      <p:cBhvr additive="base">
                                        <p:cTn dur="500"/>
                                        <p:tgtEl>
                                          <p:spTgt spid="1713"/>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26"/>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COVARIATE BALANCE</a:t>
            </a:r>
            <a:endParaRPr/>
          </a:p>
        </p:txBody>
      </p:sp>
      <p:pic>
        <p:nvPicPr>
          <p:cNvPr id="1776" name="Google Shape;1776;p126"/>
          <p:cNvPicPr preferRelativeResize="0"/>
          <p:nvPr>
            <p:ph idx="2" type="pic"/>
          </p:nvPr>
        </p:nvPicPr>
        <p:blipFill rotWithShape="1">
          <a:blip r:embed="rId3">
            <a:alphaModFix/>
          </a:blip>
          <a:srcRect b="0" l="24899" r="24899" t="0"/>
          <a:stretch/>
        </p:blipFill>
        <p:spPr>
          <a:xfrm>
            <a:off x="4580471" y="0"/>
            <a:ext cx="4585800" cy="5143500"/>
          </a:xfrm>
          <a:prstGeom prst="rect">
            <a:avLst/>
          </a:prstGeom>
          <a:noFill/>
          <a:ln>
            <a:noFill/>
          </a:ln>
        </p:spPr>
      </p:pic>
      <p:sp>
        <p:nvSpPr>
          <p:cNvPr id="1777" name="Google Shape;1777;p126"/>
          <p:cNvSpPr txBox="1"/>
          <p:nvPr>
            <p:ph idx="4294967295" type="body"/>
          </p:nvPr>
        </p:nvSpPr>
        <p:spPr>
          <a:xfrm>
            <a:off x="569325" y="1219175"/>
            <a:ext cx="3512400" cy="3537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Font typeface="Georgia"/>
              <a:buChar char="-"/>
            </a:pPr>
            <a:r>
              <a:rPr lang="en-US" sz="2400">
                <a:latin typeface="Georgia"/>
                <a:ea typeface="Georgia"/>
                <a:cs typeface="Georgia"/>
                <a:sym typeface="Georgia"/>
              </a:rPr>
              <a:t>C</a:t>
            </a:r>
            <a:r>
              <a:rPr lang="en-US" sz="2400">
                <a:latin typeface="Georgia"/>
                <a:ea typeface="Georgia"/>
                <a:cs typeface="Georgia"/>
                <a:sym typeface="Georgia"/>
              </a:rPr>
              <a:t>onducted an F-test  </a:t>
            </a:r>
            <a:endParaRPr sz="2400">
              <a:latin typeface="Georgia"/>
              <a:ea typeface="Georgia"/>
              <a:cs typeface="Georgia"/>
              <a:sym typeface="Georgia"/>
            </a:endParaRPr>
          </a:p>
          <a:p>
            <a:pPr indent="-355600" lvl="1" marL="914400" marR="0" rtl="0" algn="l">
              <a:lnSpc>
                <a:spcPct val="100000"/>
              </a:lnSpc>
              <a:spcBef>
                <a:spcPts val="0"/>
              </a:spcBef>
              <a:spcAft>
                <a:spcPts val="0"/>
              </a:spcAft>
              <a:buSzPts val="2000"/>
              <a:buFont typeface="Georgia"/>
              <a:buChar char="-"/>
            </a:pPr>
            <a:r>
              <a:rPr lang="en-US" sz="2000">
                <a:latin typeface="Georgia"/>
                <a:ea typeface="Georgia"/>
                <a:cs typeface="Georgia"/>
                <a:sym typeface="Georgia"/>
              </a:rPr>
              <a:t>Successful Randomization</a:t>
            </a:r>
            <a:endParaRPr sz="2000">
              <a:latin typeface="Georgia"/>
              <a:ea typeface="Georgia"/>
              <a:cs typeface="Georgia"/>
              <a:sym typeface="Georgia"/>
            </a:endParaRPr>
          </a:p>
          <a:p>
            <a:pPr indent="0" lvl="0" marL="0" marR="0" rtl="0" algn="l">
              <a:lnSpc>
                <a:spcPct val="100000"/>
              </a:lnSpc>
              <a:spcBef>
                <a:spcPts val="0"/>
              </a:spcBef>
              <a:spcAft>
                <a:spcPts val="0"/>
              </a:spcAft>
              <a:buNone/>
            </a:pPr>
            <a:r>
              <a:t/>
            </a:r>
            <a:endParaRPr sz="2000">
              <a:latin typeface="Georgia"/>
              <a:ea typeface="Georgia"/>
              <a:cs typeface="Georgia"/>
              <a:sym typeface="Georgia"/>
            </a:endParaRPr>
          </a:p>
          <a:p>
            <a:pPr indent="-355600" lvl="1" marL="914400" marR="0" rtl="0" algn="l">
              <a:lnSpc>
                <a:spcPct val="100000"/>
              </a:lnSpc>
              <a:spcBef>
                <a:spcPts val="0"/>
              </a:spcBef>
              <a:spcAft>
                <a:spcPts val="0"/>
              </a:spcAft>
              <a:buSzPts val="2000"/>
              <a:buFont typeface="Georgia"/>
              <a:buChar char="-"/>
            </a:pPr>
            <a:r>
              <a:rPr lang="en-US" sz="2000">
                <a:latin typeface="Georgia"/>
                <a:ea typeface="Georgia"/>
                <a:cs typeface="Georgia"/>
                <a:sym typeface="Georgia"/>
              </a:rPr>
              <a:t>Covariates are balanced</a:t>
            </a:r>
            <a:endParaRPr sz="2000">
              <a:latin typeface="Georgia"/>
              <a:ea typeface="Georgia"/>
              <a:cs typeface="Georgia"/>
              <a:sym typeface="Georgia"/>
            </a:endParaRPr>
          </a:p>
          <a:p>
            <a:pPr indent="0" lvl="0" marL="0" marR="0" rtl="0" algn="l">
              <a:lnSpc>
                <a:spcPct val="120000"/>
              </a:lnSpc>
              <a:spcBef>
                <a:spcPts val="120"/>
              </a:spcBef>
              <a:spcAft>
                <a:spcPts val="0"/>
              </a:spcAft>
              <a:buClr>
                <a:schemeClr val="dk1"/>
              </a:buClr>
              <a:buSzPts val="150"/>
              <a:buFont typeface="Arial"/>
              <a:buNone/>
            </a:pPr>
            <a:r>
              <a:t/>
            </a:r>
            <a:endParaRPr b="0" i="0" sz="600" u="none" cap="none" strike="noStrike">
              <a:solidFill>
                <a:schemeClr val="dk1"/>
              </a:solidFill>
              <a:latin typeface="Open Sans"/>
              <a:ea typeface="Open Sans"/>
              <a:cs typeface="Open Sans"/>
              <a:sym typeface="Open Sans"/>
            </a:endParaRPr>
          </a:p>
          <a:p>
            <a:pPr indent="0" lvl="0" marL="0" marR="0" rtl="0" algn="l">
              <a:lnSpc>
                <a:spcPct val="120000"/>
              </a:lnSpc>
              <a:spcBef>
                <a:spcPts val="120"/>
              </a:spcBef>
              <a:spcAft>
                <a:spcPts val="0"/>
              </a:spcAft>
              <a:buClr>
                <a:schemeClr val="dk1"/>
              </a:buClr>
              <a:buSzPts val="150"/>
              <a:buFont typeface="Arial"/>
              <a:buNone/>
            </a:pPr>
            <a:r>
              <a:t/>
            </a:r>
            <a:endParaRPr sz="1000"/>
          </a:p>
        </p:txBody>
      </p:sp>
      <p:pic>
        <p:nvPicPr>
          <p:cNvPr id="1778" name="Google Shape;1778;p126"/>
          <p:cNvPicPr preferRelativeResize="0"/>
          <p:nvPr/>
        </p:nvPicPr>
        <p:blipFill>
          <a:blip r:embed="rId4">
            <a:alphaModFix/>
          </a:blip>
          <a:stretch>
            <a:fillRect/>
          </a:stretch>
        </p:blipFill>
        <p:spPr>
          <a:xfrm>
            <a:off x="5133625" y="0"/>
            <a:ext cx="3512500" cy="5143500"/>
          </a:xfrm>
          <a:prstGeom prst="rect">
            <a:avLst/>
          </a:prstGeom>
          <a:noFill/>
          <a:ln>
            <a:noFill/>
          </a:ln>
        </p:spPr>
      </p:pic>
      <p:pic>
        <p:nvPicPr>
          <p:cNvPr id="1779" name="Google Shape;1779;p126"/>
          <p:cNvPicPr preferRelativeResize="0"/>
          <p:nvPr/>
        </p:nvPicPr>
        <p:blipFill>
          <a:blip r:embed="rId5">
            <a:alphaModFix/>
          </a:blip>
          <a:stretch>
            <a:fillRect/>
          </a:stretch>
        </p:blipFill>
        <p:spPr>
          <a:xfrm>
            <a:off x="97400" y="3391950"/>
            <a:ext cx="4456250" cy="83820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76"/>
                                        </p:tgtEl>
                                        <p:attrNameLst>
                                          <p:attrName>style.visibility</p:attrName>
                                        </p:attrNameLst>
                                      </p:cBhvr>
                                      <p:to>
                                        <p:strVal val="visible"/>
                                      </p:to>
                                    </p:set>
                                    <p:anim calcmode="lin" valueType="num">
                                      <p:cBhvr additive="base">
                                        <p:cTn dur="500"/>
                                        <p:tgtEl>
                                          <p:spTgt spid="17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27"/>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EXPERIMENTAL DESIGN</a:t>
            </a:r>
            <a:endParaRPr/>
          </a:p>
        </p:txBody>
      </p:sp>
      <p:graphicFrame>
        <p:nvGraphicFramePr>
          <p:cNvPr id="1785" name="Google Shape;1785;p127"/>
          <p:cNvGraphicFramePr/>
          <p:nvPr/>
        </p:nvGraphicFramePr>
        <p:xfrm>
          <a:off x="424863" y="1678020"/>
          <a:ext cx="3000000" cy="3000000"/>
        </p:xfrm>
        <a:graphic>
          <a:graphicData uri="http://schemas.openxmlformats.org/drawingml/2006/table">
            <a:tbl>
              <a:tblPr>
                <a:noFill/>
                <a:tableStyleId>{BB80DEFF-F89D-4A9C-949F-E2DDEA00F575}</a:tableStyleId>
              </a:tblPr>
              <a:tblGrid>
                <a:gridCol w="754025"/>
                <a:gridCol w="754025"/>
                <a:gridCol w="754025"/>
                <a:gridCol w="754025"/>
                <a:gridCol w="754025"/>
                <a:gridCol w="754025"/>
                <a:gridCol w="754025"/>
                <a:gridCol w="754025"/>
                <a:gridCol w="754025"/>
                <a:gridCol w="754025"/>
                <a:gridCol w="754025"/>
              </a:tblGrid>
              <a:tr h="88255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Grp.</a:t>
                      </a:r>
                      <a:endParaRPr b="1">
                        <a:solidFill>
                          <a:srgbClr val="FFFFFF"/>
                        </a:solidFill>
                        <a:latin typeface="Open Sans"/>
                        <a:ea typeface="Open Sans"/>
                        <a:cs typeface="Open Sans"/>
                        <a:sym typeface="Open Sans"/>
                      </a:endParaRPr>
                    </a:p>
                  </a:txBody>
                  <a:tcPr marT="63500" marB="63500" marR="63500" marL="63500">
                    <a:solidFill>
                      <a:srgbClr val="434343"/>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Assign.</a:t>
                      </a:r>
                      <a:endParaRPr b="1">
                        <a:solidFill>
                          <a:srgbClr val="FFFFFF"/>
                        </a:solidFill>
                        <a:latin typeface="Open Sans"/>
                        <a:ea typeface="Open Sans"/>
                        <a:cs typeface="Open Sans"/>
                        <a:sym typeface="Open Sans"/>
                      </a:endParaRPr>
                    </a:p>
                  </a:txBody>
                  <a:tcPr marT="63500" marB="63500" marR="63500" marL="63500">
                    <a:solidFill>
                      <a:srgbClr val="434343"/>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Pre-</a:t>
                      </a:r>
                      <a:endParaRPr b="1">
                        <a:solidFill>
                          <a:srgbClr val="FFFFFF"/>
                        </a:solidFill>
                        <a:latin typeface="Open Sans"/>
                        <a:ea typeface="Open Sans"/>
                        <a:cs typeface="Open Sans"/>
                        <a:sym typeface="Open Sans"/>
                      </a:endParaRPr>
                    </a:p>
                    <a:p>
                      <a:pPr indent="0" lvl="0" marL="0" rtl="0" algn="ctr">
                        <a:spcBef>
                          <a:spcPts val="0"/>
                        </a:spcBef>
                        <a:spcAft>
                          <a:spcPts val="0"/>
                        </a:spcAft>
                        <a:buNone/>
                      </a:pPr>
                      <a:r>
                        <a:rPr b="1" lang="en-US">
                          <a:solidFill>
                            <a:srgbClr val="FFFFFF"/>
                          </a:solidFill>
                          <a:latin typeface="Open Sans"/>
                          <a:ea typeface="Open Sans"/>
                          <a:cs typeface="Open Sans"/>
                          <a:sym typeface="Open Sans"/>
                        </a:rPr>
                        <a:t>Treat</a:t>
                      </a:r>
                      <a:endParaRPr b="1">
                        <a:solidFill>
                          <a:srgbClr val="FFFFFF"/>
                        </a:solidFill>
                        <a:latin typeface="Open Sans"/>
                        <a:ea typeface="Open Sans"/>
                        <a:cs typeface="Open Sans"/>
                        <a:sym typeface="Open Sans"/>
                      </a:endParaRPr>
                    </a:p>
                  </a:txBody>
                  <a:tcPr marT="63500" marB="63500" marR="63500" marL="63500">
                    <a:solidFill>
                      <a:srgbClr val="434343"/>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1</a:t>
                      </a:r>
                      <a:endParaRPr b="1">
                        <a:solidFill>
                          <a:srgbClr val="FFFFFF"/>
                        </a:solidFill>
                        <a:latin typeface="Open Sans"/>
                        <a:ea typeface="Open Sans"/>
                        <a:cs typeface="Open Sans"/>
                        <a:sym typeface="Open Sans"/>
                      </a:endParaRPr>
                    </a:p>
                  </a:txBody>
                  <a:tcPr marT="63500" marB="63500" marR="63500" marL="63500">
                    <a:solidFill>
                      <a:srgbClr val="4A86E8"/>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2</a:t>
                      </a:r>
                      <a:endParaRPr b="1">
                        <a:solidFill>
                          <a:srgbClr val="FFFFFF"/>
                        </a:solidFill>
                        <a:latin typeface="Open Sans"/>
                        <a:ea typeface="Open Sans"/>
                        <a:cs typeface="Open Sans"/>
                        <a:sym typeface="Open Sans"/>
                      </a:endParaRPr>
                    </a:p>
                  </a:txBody>
                  <a:tcPr marT="63500" marB="63500" marR="63500" marL="63500">
                    <a:solidFill>
                      <a:srgbClr val="4A86E8"/>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3</a:t>
                      </a:r>
                      <a:endParaRPr b="1">
                        <a:solidFill>
                          <a:srgbClr val="FFFFFF"/>
                        </a:solidFill>
                        <a:latin typeface="Open Sans"/>
                        <a:ea typeface="Open Sans"/>
                        <a:cs typeface="Open Sans"/>
                        <a:sym typeface="Open Sans"/>
                      </a:endParaRPr>
                    </a:p>
                  </a:txBody>
                  <a:tcPr marT="63500" marB="63500" marR="63500" marL="63500">
                    <a:solidFill>
                      <a:srgbClr val="4A86E8"/>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4</a:t>
                      </a:r>
                      <a:endParaRPr b="1">
                        <a:solidFill>
                          <a:srgbClr val="FFFFFF"/>
                        </a:solidFill>
                        <a:latin typeface="Open Sans"/>
                        <a:ea typeface="Open Sans"/>
                        <a:cs typeface="Open Sans"/>
                        <a:sym typeface="Open Sans"/>
                      </a:endParaRPr>
                    </a:p>
                  </a:txBody>
                  <a:tcPr marT="63500" marB="63500" marR="63500" marL="63500">
                    <a:solidFill>
                      <a:srgbClr val="4A86E8"/>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5</a:t>
                      </a:r>
                      <a:endParaRPr b="1">
                        <a:solidFill>
                          <a:srgbClr val="FFFFFF"/>
                        </a:solidFill>
                        <a:latin typeface="Open Sans"/>
                        <a:ea typeface="Open Sans"/>
                        <a:cs typeface="Open Sans"/>
                        <a:sym typeface="Open Sans"/>
                      </a:endParaRPr>
                    </a:p>
                  </a:txBody>
                  <a:tcPr marT="63500" marB="63500" marR="63500" marL="63500">
                    <a:solidFill>
                      <a:srgbClr val="FF9900"/>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6</a:t>
                      </a:r>
                      <a:endParaRPr b="1">
                        <a:solidFill>
                          <a:srgbClr val="FFFFFF"/>
                        </a:solidFill>
                        <a:latin typeface="Open Sans"/>
                        <a:ea typeface="Open Sans"/>
                        <a:cs typeface="Open Sans"/>
                        <a:sym typeface="Open Sans"/>
                      </a:endParaRPr>
                    </a:p>
                  </a:txBody>
                  <a:tcPr marT="63500" marB="63500" marR="63500" marL="63500">
                    <a:solidFill>
                      <a:srgbClr val="FF9900"/>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7</a:t>
                      </a:r>
                      <a:endParaRPr b="1">
                        <a:solidFill>
                          <a:srgbClr val="FFFFFF"/>
                        </a:solidFill>
                        <a:latin typeface="Open Sans"/>
                        <a:ea typeface="Open Sans"/>
                        <a:cs typeface="Open Sans"/>
                        <a:sym typeface="Open Sans"/>
                      </a:endParaRPr>
                    </a:p>
                  </a:txBody>
                  <a:tcPr marT="63500" marB="63500" marR="63500" marL="63500">
                    <a:solidFill>
                      <a:srgbClr val="FF9900"/>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Day 8</a:t>
                      </a:r>
                      <a:endParaRPr b="1">
                        <a:solidFill>
                          <a:srgbClr val="FFFFFF"/>
                        </a:solidFill>
                        <a:latin typeface="Open Sans"/>
                        <a:ea typeface="Open Sans"/>
                        <a:cs typeface="Open Sans"/>
                        <a:sym typeface="Open Sans"/>
                      </a:endParaRPr>
                    </a:p>
                  </a:txBody>
                  <a:tcPr marT="63500" marB="63500" marR="63500" marL="63500">
                    <a:solidFill>
                      <a:srgbClr val="FF9900"/>
                    </a:solidFill>
                  </a:tcPr>
                </a:tc>
              </a:tr>
              <a:tr h="550050">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3</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R</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1a</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1a</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1a</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2b</a:t>
                      </a:r>
                      <a:endParaRPr>
                        <a:solidFill>
                          <a:srgbClr val="24292E"/>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tc>
              </a:tr>
              <a:tr h="550050">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4</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R</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2a</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1b</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1b</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X</a:t>
                      </a:r>
                      <a:r>
                        <a:rPr baseline="-25000" lang="en-US">
                          <a:solidFill>
                            <a:srgbClr val="24292E"/>
                          </a:solidFill>
                          <a:latin typeface="Open Sans"/>
                          <a:ea typeface="Open Sans"/>
                          <a:cs typeface="Open Sans"/>
                          <a:sym typeface="Open Sans"/>
                        </a:rPr>
                        <a:t>1b</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c>
                  <a:txBody>
                    <a:bodyPr/>
                    <a:lstStyle/>
                    <a:p>
                      <a:pPr indent="0" lvl="0" marL="0" rtl="0" algn="ctr">
                        <a:spcBef>
                          <a:spcPts val="0"/>
                        </a:spcBef>
                        <a:spcAft>
                          <a:spcPts val="0"/>
                        </a:spcAft>
                        <a:buNone/>
                      </a:pPr>
                      <a:r>
                        <a:rPr lang="en-US">
                          <a:solidFill>
                            <a:srgbClr val="24292E"/>
                          </a:solidFill>
                          <a:latin typeface="Open Sans"/>
                          <a:ea typeface="Open Sans"/>
                          <a:cs typeface="Open Sans"/>
                          <a:sym typeface="Open Sans"/>
                        </a:rPr>
                        <a:t>O</a:t>
                      </a:r>
                      <a:endParaRPr>
                        <a:solidFill>
                          <a:srgbClr val="24292E"/>
                        </a:solidFill>
                        <a:latin typeface="Open Sans"/>
                        <a:ea typeface="Open Sans"/>
                        <a:cs typeface="Open Sans"/>
                        <a:sym typeface="Open Sans"/>
                      </a:endParaRPr>
                    </a:p>
                  </a:txBody>
                  <a:tcPr marT="63500" marB="63500" marR="63500" marL="63500" anchor="ctr">
                    <a:solidFill>
                      <a:srgbClr val="D9D9D9"/>
                    </a:solidFill>
                  </a:tcPr>
                </a:tc>
              </a:tr>
            </a:tbl>
          </a:graphicData>
        </a:graphic>
      </p:graphicFrame>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28"/>
          <p:cNvSpPr txBox="1"/>
          <p:nvPr>
            <p:ph type="ctrTitle"/>
          </p:nvPr>
        </p:nvSpPr>
        <p:spPr>
          <a:xfrm>
            <a:off x="187675" y="216900"/>
            <a:ext cx="21660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TREATMENT</a:t>
            </a:r>
            <a:endParaRPr/>
          </a:p>
        </p:txBody>
      </p:sp>
      <p:sp>
        <p:nvSpPr>
          <p:cNvPr id="1792" name="Google Shape;1792;p128"/>
          <p:cNvSpPr txBox="1"/>
          <p:nvPr/>
        </p:nvSpPr>
        <p:spPr>
          <a:xfrm>
            <a:off x="848550" y="1756050"/>
            <a:ext cx="7446900" cy="23901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1200"/>
          </a:p>
        </p:txBody>
      </p:sp>
      <p:pic>
        <p:nvPicPr>
          <p:cNvPr id="1793" name="Google Shape;1793;p128"/>
          <p:cNvPicPr preferRelativeResize="0"/>
          <p:nvPr/>
        </p:nvPicPr>
        <p:blipFill>
          <a:blip r:embed="rId3">
            <a:alphaModFix/>
          </a:blip>
          <a:stretch>
            <a:fillRect/>
          </a:stretch>
        </p:blipFill>
        <p:spPr>
          <a:xfrm>
            <a:off x="1600200" y="1052513"/>
            <a:ext cx="5943600" cy="349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29"/>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TREATMENT</a:t>
            </a:r>
            <a:endParaRPr/>
          </a:p>
        </p:txBody>
      </p:sp>
      <p:pic>
        <p:nvPicPr>
          <p:cNvPr id="1799" name="Google Shape;1799;p129"/>
          <p:cNvPicPr preferRelativeResize="0"/>
          <p:nvPr/>
        </p:nvPicPr>
        <p:blipFill>
          <a:blip r:embed="rId3">
            <a:alphaModFix/>
          </a:blip>
          <a:stretch>
            <a:fillRect/>
          </a:stretch>
        </p:blipFill>
        <p:spPr>
          <a:xfrm>
            <a:off x="1377825" y="1045200"/>
            <a:ext cx="6000050" cy="3630975"/>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30"/>
          <p:cNvSpPr/>
          <p:nvPr>
            <p:ph idx="2" type="pic"/>
          </p:nvPr>
        </p:nvSpPr>
        <p:spPr>
          <a:xfrm>
            <a:off x="4580471" y="0"/>
            <a:ext cx="4585800" cy="5143500"/>
          </a:xfrm>
          <a:prstGeom prst="rect">
            <a:avLst/>
          </a:prstGeom>
        </p:spPr>
        <p:txBody>
          <a:bodyPr anchorCtr="0" anchor="ctr" bIns="91425" lIns="91425" spcFirstLastPara="1" rIns="91425" wrap="square" tIns="91425">
            <a:noAutofit/>
          </a:bodyPr>
          <a:lstStyle/>
          <a:p>
            <a:pPr indent="0" lvl="0" marL="0" rtl="0" algn="ctr">
              <a:spcBef>
                <a:spcPts val="120"/>
              </a:spcBef>
              <a:spcAft>
                <a:spcPts val="0"/>
              </a:spcAft>
              <a:buNone/>
            </a:pPr>
            <a:r>
              <a:t/>
            </a:r>
            <a:endParaRPr/>
          </a:p>
        </p:txBody>
      </p:sp>
      <p:sp>
        <p:nvSpPr>
          <p:cNvPr id="1806" name="Google Shape;1806;p130"/>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TREATMENT</a:t>
            </a:r>
            <a:endParaRPr/>
          </a:p>
        </p:txBody>
      </p:sp>
      <p:pic>
        <p:nvPicPr>
          <p:cNvPr id="1807" name="Google Shape;1807;p130"/>
          <p:cNvPicPr preferRelativeResize="0"/>
          <p:nvPr/>
        </p:nvPicPr>
        <p:blipFill>
          <a:blip r:embed="rId3">
            <a:alphaModFix/>
          </a:blip>
          <a:stretch>
            <a:fillRect/>
          </a:stretch>
        </p:blipFill>
        <p:spPr>
          <a:xfrm>
            <a:off x="1052675" y="1255550"/>
            <a:ext cx="7360050" cy="328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31"/>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MEASURED OUTCOMES</a:t>
            </a:r>
            <a:endParaRPr/>
          </a:p>
        </p:txBody>
      </p:sp>
      <p:sp>
        <p:nvSpPr>
          <p:cNvPr id="1813" name="Google Shape;1813;p131"/>
          <p:cNvSpPr txBox="1"/>
          <p:nvPr>
            <p:ph idx="4294967295" type="subTitle"/>
          </p:nvPr>
        </p:nvSpPr>
        <p:spPr>
          <a:xfrm>
            <a:off x="846478" y="1649603"/>
            <a:ext cx="7422000" cy="506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dk1"/>
              </a:buClr>
              <a:buSzPts val="250"/>
              <a:buFont typeface="Arial"/>
              <a:buNone/>
            </a:pPr>
            <a:r>
              <a:rPr lang="en-US" sz="1000"/>
              <a:t>WHAT THESE OUTCOMES TELL US ABOUT TREATMENT EFFECTS ON LEARNER PRECISION AND RECALL</a:t>
            </a:r>
            <a:endParaRPr/>
          </a:p>
        </p:txBody>
      </p:sp>
      <p:sp>
        <p:nvSpPr>
          <p:cNvPr id="1814" name="Google Shape;1814;p131"/>
          <p:cNvSpPr txBox="1"/>
          <p:nvPr>
            <p:ph type="ctrTitle"/>
          </p:nvPr>
        </p:nvSpPr>
        <p:spPr>
          <a:xfrm>
            <a:off x="845066" y="1289969"/>
            <a:ext cx="7423800" cy="425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25"/>
              <a:buFont typeface="Open Sans"/>
              <a:buNone/>
            </a:pPr>
            <a:r>
              <a:rPr b="1" lang="en-US" sz="3600">
                <a:solidFill>
                  <a:srgbClr val="000000"/>
                </a:solidFill>
              </a:rPr>
              <a:t>SCORES</a:t>
            </a:r>
            <a:r>
              <a:rPr i="0" lang="en-US" sz="3600" u="none" cap="none" strike="noStrike">
                <a:solidFill>
                  <a:srgbClr val="000000"/>
                </a:solidFill>
              </a:rPr>
              <a:t> AND </a:t>
            </a:r>
            <a:r>
              <a:rPr b="1" lang="en-US" sz="3600">
                <a:solidFill>
                  <a:srgbClr val="000000"/>
                </a:solidFill>
              </a:rPr>
              <a:t>SPEED</a:t>
            </a:r>
            <a:endParaRPr sz="3600">
              <a:solidFill>
                <a:srgbClr val="000000"/>
              </a:solidFill>
            </a:endParaRPr>
          </a:p>
        </p:txBody>
      </p:sp>
      <p:pic>
        <p:nvPicPr>
          <p:cNvPr id="1815" name="Google Shape;1815;p131"/>
          <p:cNvPicPr preferRelativeResize="0"/>
          <p:nvPr/>
        </p:nvPicPr>
        <p:blipFill rotWithShape="1">
          <a:blip r:embed="rId3">
            <a:alphaModFix/>
          </a:blip>
          <a:srcRect b="49733" l="0" r="0" t="0"/>
          <a:stretch/>
        </p:blipFill>
        <p:spPr>
          <a:xfrm>
            <a:off x="823075" y="3269789"/>
            <a:ext cx="3609109" cy="1107345"/>
          </a:xfrm>
          <a:prstGeom prst="rect">
            <a:avLst/>
          </a:prstGeom>
          <a:noFill/>
          <a:ln>
            <a:noFill/>
          </a:ln>
          <a:effectLst>
            <a:outerShdw blurRad="57150" rotWithShape="0" algn="bl" dir="5580000" dist="19050">
              <a:srgbClr val="000000">
                <a:alpha val="50000"/>
              </a:srgbClr>
            </a:outerShdw>
          </a:effectLst>
        </p:spPr>
      </p:pic>
      <p:pic>
        <p:nvPicPr>
          <p:cNvPr id="1816" name="Google Shape;1816;p131"/>
          <p:cNvPicPr preferRelativeResize="0"/>
          <p:nvPr/>
        </p:nvPicPr>
        <p:blipFill rotWithShape="1">
          <a:blip r:embed="rId4">
            <a:alphaModFix/>
          </a:blip>
          <a:srcRect b="49364" l="0" r="0" t="0"/>
          <a:stretch/>
        </p:blipFill>
        <p:spPr>
          <a:xfrm>
            <a:off x="823075" y="2086138"/>
            <a:ext cx="3607174" cy="1117173"/>
          </a:xfrm>
          <a:prstGeom prst="rect">
            <a:avLst/>
          </a:prstGeom>
          <a:noFill/>
          <a:ln>
            <a:noFill/>
          </a:ln>
          <a:effectLst>
            <a:outerShdw blurRad="57150" rotWithShape="0" algn="bl" dir="5580000" dist="19050">
              <a:srgbClr val="000000">
                <a:alpha val="50000"/>
              </a:srgbClr>
            </a:outerShdw>
          </a:effectLst>
        </p:spPr>
      </p:pic>
      <p:pic>
        <p:nvPicPr>
          <p:cNvPr id="1817" name="Google Shape;1817;p131"/>
          <p:cNvPicPr preferRelativeResize="0"/>
          <p:nvPr/>
        </p:nvPicPr>
        <p:blipFill rotWithShape="1">
          <a:blip r:embed="rId4">
            <a:alphaModFix/>
          </a:blip>
          <a:srcRect b="0" l="0" r="0" t="49364"/>
          <a:stretch/>
        </p:blipFill>
        <p:spPr>
          <a:xfrm>
            <a:off x="4682719" y="2086127"/>
            <a:ext cx="3607174" cy="1117173"/>
          </a:xfrm>
          <a:prstGeom prst="rect">
            <a:avLst/>
          </a:prstGeom>
          <a:noFill/>
          <a:ln>
            <a:noFill/>
          </a:ln>
          <a:effectLst>
            <a:outerShdw blurRad="57150" rotWithShape="0" algn="bl" dir="5580000" dist="19050">
              <a:srgbClr val="000000">
                <a:alpha val="50000"/>
              </a:srgbClr>
            </a:outerShdw>
          </a:effectLst>
        </p:spPr>
      </p:pic>
      <p:pic>
        <p:nvPicPr>
          <p:cNvPr id="1818" name="Google Shape;1818;p131"/>
          <p:cNvPicPr preferRelativeResize="0"/>
          <p:nvPr/>
        </p:nvPicPr>
        <p:blipFill rotWithShape="1">
          <a:blip r:embed="rId3">
            <a:alphaModFix/>
          </a:blip>
          <a:srcRect b="0" l="0" r="0" t="49733"/>
          <a:stretch/>
        </p:blipFill>
        <p:spPr>
          <a:xfrm>
            <a:off x="4681766" y="3308682"/>
            <a:ext cx="3609109" cy="1107345"/>
          </a:xfrm>
          <a:prstGeom prst="rect">
            <a:avLst/>
          </a:prstGeom>
          <a:noFill/>
          <a:ln>
            <a:noFill/>
          </a:ln>
          <a:effectLst>
            <a:outerShdw blurRad="57150" rotWithShape="0" algn="bl" dir="5580000" dist="19050">
              <a:srgbClr val="000000">
                <a:alpha val="50000"/>
              </a:srgbClr>
            </a:outerShdw>
          </a:effectLst>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32"/>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MEASURED OUTCOMES</a:t>
            </a:r>
            <a:endParaRPr/>
          </a:p>
        </p:txBody>
      </p:sp>
      <p:sp>
        <p:nvSpPr>
          <p:cNvPr id="1824" name="Google Shape;1824;p132"/>
          <p:cNvSpPr txBox="1"/>
          <p:nvPr>
            <p:ph idx="4294967295" type="subTitle"/>
          </p:nvPr>
        </p:nvSpPr>
        <p:spPr>
          <a:xfrm>
            <a:off x="846478" y="1649603"/>
            <a:ext cx="7422000" cy="5067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dk1"/>
              </a:buClr>
              <a:buSzPts val="250"/>
              <a:buFont typeface="Arial"/>
              <a:buNone/>
            </a:pPr>
            <a:r>
              <a:rPr lang="en-US" sz="1000"/>
              <a:t>WHAT THESE OUTCOMES TELL US ABOUT TREATMENT EFFECTS ON LEARNER PRECISION AND RECALL</a:t>
            </a:r>
            <a:endParaRPr/>
          </a:p>
        </p:txBody>
      </p:sp>
      <p:sp>
        <p:nvSpPr>
          <p:cNvPr id="1825" name="Google Shape;1825;p132"/>
          <p:cNvSpPr txBox="1"/>
          <p:nvPr>
            <p:ph type="ctrTitle"/>
          </p:nvPr>
        </p:nvSpPr>
        <p:spPr>
          <a:xfrm>
            <a:off x="845066" y="1289969"/>
            <a:ext cx="7423800" cy="425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25"/>
              <a:buFont typeface="Open Sans"/>
              <a:buNone/>
            </a:pPr>
            <a:r>
              <a:rPr b="1" lang="en-US" sz="3600">
                <a:solidFill>
                  <a:srgbClr val="000000"/>
                </a:solidFill>
              </a:rPr>
              <a:t>SCORES</a:t>
            </a:r>
            <a:r>
              <a:rPr i="0" lang="en-US" sz="3600" u="none" cap="none" strike="noStrike">
                <a:solidFill>
                  <a:srgbClr val="000000"/>
                </a:solidFill>
              </a:rPr>
              <a:t> AND </a:t>
            </a:r>
            <a:r>
              <a:rPr b="1" lang="en-US" sz="3600">
                <a:solidFill>
                  <a:srgbClr val="000000"/>
                </a:solidFill>
              </a:rPr>
              <a:t>SPEED</a:t>
            </a:r>
            <a:endParaRPr sz="3600">
              <a:solidFill>
                <a:srgbClr val="000000"/>
              </a:solidFill>
            </a:endParaRPr>
          </a:p>
        </p:txBody>
      </p:sp>
      <p:pic>
        <p:nvPicPr>
          <p:cNvPr id="1826" name="Google Shape;1826;p132"/>
          <p:cNvPicPr preferRelativeResize="0"/>
          <p:nvPr/>
        </p:nvPicPr>
        <p:blipFill rotWithShape="1">
          <a:blip r:embed="rId3">
            <a:alphaModFix/>
          </a:blip>
          <a:srcRect b="49733" l="0" r="50094" t="0"/>
          <a:stretch/>
        </p:blipFill>
        <p:spPr>
          <a:xfrm>
            <a:off x="2515725" y="2765613"/>
            <a:ext cx="1801149" cy="1107325"/>
          </a:xfrm>
          <a:prstGeom prst="rect">
            <a:avLst/>
          </a:prstGeom>
          <a:noFill/>
          <a:ln>
            <a:noFill/>
          </a:ln>
          <a:effectLst>
            <a:outerShdw blurRad="57150" rotWithShape="0" algn="bl" dir="5580000" dist="19050">
              <a:srgbClr val="000000">
                <a:alpha val="50000"/>
              </a:srgbClr>
            </a:outerShdw>
          </a:effectLst>
        </p:spPr>
      </p:pic>
      <p:pic>
        <p:nvPicPr>
          <p:cNvPr id="1827" name="Google Shape;1827;p132"/>
          <p:cNvPicPr preferRelativeResize="0"/>
          <p:nvPr/>
        </p:nvPicPr>
        <p:blipFill rotWithShape="1">
          <a:blip r:embed="rId4">
            <a:alphaModFix/>
          </a:blip>
          <a:srcRect b="49364" l="0" r="50067" t="0"/>
          <a:stretch/>
        </p:blipFill>
        <p:spPr>
          <a:xfrm>
            <a:off x="521300" y="2760700"/>
            <a:ext cx="1801149" cy="1117150"/>
          </a:xfrm>
          <a:prstGeom prst="rect">
            <a:avLst/>
          </a:prstGeom>
          <a:noFill/>
          <a:ln>
            <a:noFill/>
          </a:ln>
          <a:effectLst>
            <a:outerShdw blurRad="57150" rotWithShape="0" algn="bl" dir="5580000" dist="19050">
              <a:srgbClr val="000000">
                <a:alpha val="50000"/>
              </a:srgbClr>
            </a:outerShdw>
          </a:effectLst>
        </p:spPr>
      </p:pic>
      <p:pic>
        <p:nvPicPr>
          <p:cNvPr id="1828" name="Google Shape;1828;p132"/>
          <p:cNvPicPr preferRelativeResize="0"/>
          <p:nvPr/>
        </p:nvPicPr>
        <p:blipFill rotWithShape="1">
          <a:blip r:embed="rId4">
            <a:alphaModFix/>
          </a:blip>
          <a:srcRect b="0" l="0" r="0" t="49364"/>
          <a:stretch/>
        </p:blipFill>
        <p:spPr>
          <a:xfrm>
            <a:off x="4682719" y="2086127"/>
            <a:ext cx="3607174" cy="1117173"/>
          </a:xfrm>
          <a:prstGeom prst="rect">
            <a:avLst/>
          </a:prstGeom>
          <a:noFill/>
          <a:ln>
            <a:noFill/>
          </a:ln>
          <a:effectLst>
            <a:outerShdw blurRad="57150" rotWithShape="0" algn="bl" dir="5580000" dist="19050">
              <a:srgbClr val="000000">
                <a:alpha val="50000"/>
              </a:srgbClr>
            </a:outerShdw>
          </a:effectLst>
        </p:spPr>
      </p:pic>
      <p:pic>
        <p:nvPicPr>
          <p:cNvPr id="1829" name="Google Shape;1829;p132"/>
          <p:cNvPicPr preferRelativeResize="0"/>
          <p:nvPr/>
        </p:nvPicPr>
        <p:blipFill rotWithShape="1">
          <a:blip r:embed="rId3">
            <a:alphaModFix/>
          </a:blip>
          <a:srcRect b="0" l="0" r="0" t="49733"/>
          <a:stretch/>
        </p:blipFill>
        <p:spPr>
          <a:xfrm>
            <a:off x="4681766" y="3308682"/>
            <a:ext cx="3609109" cy="1107345"/>
          </a:xfrm>
          <a:prstGeom prst="rect">
            <a:avLst/>
          </a:prstGeom>
          <a:noFill/>
          <a:ln>
            <a:noFill/>
          </a:ln>
          <a:effectLst>
            <a:outerShdw blurRad="57150" rotWithShape="0" algn="bl" dir="5580000" dist="19050">
              <a:srgbClr val="000000">
                <a:alpha val="50000"/>
              </a:srgbClr>
            </a:outerShdw>
          </a:effectLst>
        </p:spPr>
      </p:pic>
      <p:sp>
        <p:nvSpPr>
          <p:cNvPr id="1830" name="Google Shape;1830;p132"/>
          <p:cNvSpPr txBox="1"/>
          <p:nvPr/>
        </p:nvSpPr>
        <p:spPr>
          <a:xfrm>
            <a:off x="695450" y="2519275"/>
            <a:ext cx="15615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Open Sans"/>
                <a:ea typeface="Open Sans"/>
                <a:cs typeface="Open Sans"/>
                <a:sym typeface="Open Sans"/>
              </a:rPr>
              <a:t>Assessment 1</a:t>
            </a:r>
            <a:endParaRPr b="1" sz="1000">
              <a:latin typeface="Open Sans"/>
              <a:ea typeface="Open Sans"/>
              <a:cs typeface="Open Sans"/>
              <a:sym typeface="Open Sans"/>
            </a:endParaRPr>
          </a:p>
        </p:txBody>
      </p:sp>
      <p:sp>
        <p:nvSpPr>
          <p:cNvPr id="1831" name="Google Shape;1831;p132"/>
          <p:cNvSpPr txBox="1"/>
          <p:nvPr/>
        </p:nvSpPr>
        <p:spPr>
          <a:xfrm>
            <a:off x="2689075" y="2519263"/>
            <a:ext cx="15615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Open Sans"/>
                <a:ea typeface="Open Sans"/>
                <a:cs typeface="Open Sans"/>
                <a:sym typeface="Open Sans"/>
              </a:rPr>
              <a:t>Assessment 2</a:t>
            </a:r>
            <a:endParaRPr b="1" sz="1000">
              <a:latin typeface="Open Sans"/>
              <a:ea typeface="Open Sans"/>
              <a:cs typeface="Open Sans"/>
              <a:sym typeface="Open Sans"/>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33"/>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MEASURED OUTCOMES</a:t>
            </a:r>
            <a:endParaRPr/>
          </a:p>
        </p:txBody>
      </p:sp>
      <p:sp>
        <p:nvSpPr>
          <p:cNvPr id="1837" name="Google Shape;1837;p133"/>
          <p:cNvSpPr/>
          <p:nvPr/>
        </p:nvSpPr>
        <p:spPr>
          <a:xfrm>
            <a:off x="7259075" y="4724254"/>
            <a:ext cx="119400" cy="119400"/>
          </a:xfrm>
          <a:prstGeom prst="ellipse">
            <a:avLst/>
          </a:prstGeom>
          <a:solidFill>
            <a:srgbClr val="FBD01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38" name="Google Shape;1838;p133"/>
          <p:cNvGraphicFramePr/>
          <p:nvPr/>
        </p:nvGraphicFramePr>
        <p:xfrm>
          <a:off x="1325400" y="1587475"/>
          <a:ext cx="3000000" cy="3000000"/>
        </p:xfrm>
        <a:graphic>
          <a:graphicData uri="http://schemas.openxmlformats.org/drawingml/2006/table">
            <a:tbl>
              <a:tblPr>
                <a:noFill/>
                <a:tableStyleId>{BB80DEFF-F89D-4A9C-949F-E2DDEA00F575}</a:tableStyleId>
              </a:tblPr>
              <a:tblGrid>
                <a:gridCol w="612675"/>
                <a:gridCol w="612675"/>
                <a:gridCol w="612675"/>
                <a:gridCol w="612675"/>
                <a:gridCol w="612675"/>
                <a:gridCol w="612675"/>
                <a:gridCol w="612675"/>
                <a:gridCol w="612675"/>
                <a:gridCol w="612675"/>
                <a:gridCol w="612675"/>
              </a:tblGrid>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2b</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2a</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bl>
          </a:graphicData>
        </a:graphic>
      </p:graphicFrame>
      <p:sp>
        <p:nvSpPr>
          <p:cNvPr id="1839" name="Google Shape;1839;p133"/>
          <p:cNvSpPr txBox="1"/>
          <p:nvPr/>
        </p:nvSpPr>
        <p:spPr>
          <a:xfrm>
            <a:off x="4935900" y="1899725"/>
            <a:ext cx="502500" cy="4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1</a:t>
            </a:r>
            <a:endParaRPr b="1" sz="1800">
              <a:latin typeface="Georgia"/>
              <a:ea typeface="Georgia"/>
              <a:cs typeface="Georgia"/>
              <a:sym typeface="Georgia"/>
            </a:endParaRPr>
          </a:p>
        </p:txBody>
      </p:sp>
      <p:sp>
        <p:nvSpPr>
          <p:cNvPr id="1840" name="Google Shape;1840;p133"/>
          <p:cNvSpPr/>
          <p:nvPr/>
        </p:nvSpPr>
        <p:spPr>
          <a:xfrm>
            <a:off x="4825500" y="2055875"/>
            <a:ext cx="53100" cy="10272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3"/>
          <p:cNvSpPr txBox="1"/>
          <p:nvPr/>
        </p:nvSpPr>
        <p:spPr>
          <a:xfrm>
            <a:off x="7445640" y="1908275"/>
            <a:ext cx="430500" cy="40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2</a:t>
            </a:r>
            <a:endParaRPr b="1" sz="1800">
              <a:latin typeface="Georgia"/>
              <a:ea typeface="Georgia"/>
              <a:cs typeface="Georgia"/>
              <a:sym typeface="Georgia"/>
            </a:endParaRPr>
          </a:p>
        </p:txBody>
      </p:sp>
      <p:sp>
        <p:nvSpPr>
          <p:cNvPr id="1842" name="Google Shape;1842;p133"/>
          <p:cNvSpPr/>
          <p:nvPr/>
        </p:nvSpPr>
        <p:spPr>
          <a:xfrm>
            <a:off x="7241300" y="2155325"/>
            <a:ext cx="53100" cy="8283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3"/>
          <p:cNvSpPr/>
          <p:nvPr/>
        </p:nvSpPr>
        <p:spPr>
          <a:xfrm rot="-5400000">
            <a:off x="5831400" y="259975"/>
            <a:ext cx="119400" cy="24360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3"/>
          <p:cNvSpPr/>
          <p:nvPr/>
        </p:nvSpPr>
        <p:spPr>
          <a:xfrm flipH="1" rot="-5400000">
            <a:off x="5798400" y="2519425"/>
            <a:ext cx="146100" cy="23967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3"/>
          <p:cNvSpPr/>
          <p:nvPr/>
        </p:nvSpPr>
        <p:spPr>
          <a:xfrm>
            <a:off x="7259075" y="4217975"/>
            <a:ext cx="119400" cy="119400"/>
          </a:xfrm>
          <a:prstGeom prst="ellipse">
            <a:avLst/>
          </a:prstGeom>
          <a:solidFill>
            <a:srgbClr val="6D9E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3"/>
          <p:cNvSpPr/>
          <p:nvPr/>
        </p:nvSpPr>
        <p:spPr>
          <a:xfrm>
            <a:off x="7259075" y="4456391"/>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3"/>
          <p:cNvSpPr txBox="1"/>
          <p:nvPr/>
        </p:nvSpPr>
        <p:spPr>
          <a:xfrm>
            <a:off x="7455375" y="4092700"/>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SPACED STUDY</a:t>
            </a:r>
            <a:endParaRPr b="1" sz="1200">
              <a:latin typeface="Open Sans"/>
              <a:ea typeface="Open Sans"/>
              <a:cs typeface="Open Sans"/>
              <a:sym typeface="Open Sans"/>
            </a:endParaRPr>
          </a:p>
        </p:txBody>
      </p:sp>
      <p:sp>
        <p:nvSpPr>
          <p:cNvPr id="1848" name="Google Shape;1848;p133"/>
          <p:cNvSpPr txBox="1"/>
          <p:nvPr/>
        </p:nvSpPr>
        <p:spPr>
          <a:xfrm>
            <a:off x="7453050" y="4345775"/>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MASS</a:t>
            </a:r>
            <a:r>
              <a:rPr b="1" lang="en-US" sz="1200">
                <a:latin typeface="Open Sans"/>
                <a:ea typeface="Open Sans"/>
                <a:cs typeface="Open Sans"/>
                <a:sym typeface="Open Sans"/>
              </a:rPr>
              <a:t> STUDY</a:t>
            </a:r>
            <a:endParaRPr b="1" sz="1200">
              <a:latin typeface="Open Sans"/>
              <a:ea typeface="Open Sans"/>
              <a:cs typeface="Open Sans"/>
              <a:sym typeface="Open Sans"/>
            </a:endParaRPr>
          </a:p>
        </p:txBody>
      </p:sp>
      <p:sp>
        <p:nvSpPr>
          <p:cNvPr id="1849" name="Google Shape;1849;p133"/>
          <p:cNvSpPr txBox="1"/>
          <p:nvPr/>
        </p:nvSpPr>
        <p:spPr>
          <a:xfrm>
            <a:off x="7455375" y="4623448"/>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ASSESSMENTS</a:t>
            </a:r>
            <a:endParaRPr b="1" sz="1200">
              <a:latin typeface="Open Sans"/>
              <a:ea typeface="Open Sans"/>
              <a:cs typeface="Open Sans"/>
              <a:sym typeface="Open Sans"/>
            </a:endParaRPr>
          </a:p>
        </p:txBody>
      </p:sp>
      <p:sp>
        <p:nvSpPr>
          <p:cNvPr id="1850" name="Google Shape;1850;p133"/>
          <p:cNvSpPr txBox="1"/>
          <p:nvPr/>
        </p:nvSpPr>
        <p:spPr>
          <a:xfrm>
            <a:off x="5734165" y="884275"/>
            <a:ext cx="430500" cy="40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3</a:t>
            </a:r>
            <a:endParaRPr b="1" sz="1800">
              <a:latin typeface="Georgia"/>
              <a:ea typeface="Georgia"/>
              <a:cs typeface="Georgia"/>
              <a:sym typeface="Georgia"/>
            </a:endParaRPr>
          </a:p>
        </p:txBody>
      </p:sp>
      <p:sp>
        <p:nvSpPr>
          <p:cNvPr id="1851" name="Google Shape;1851;p133"/>
          <p:cNvSpPr txBox="1"/>
          <p:nvPr/>
        </p:nvSpPr>
        <p:spPr>
          <a:xfrm>
            <a:off x="5657965" y="3731675"/>
            <a:ext cx="430500" cy="40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4</a:t>
            </a:r>
            <a:endParaRPr b="1" sz="1800">
              <a:latin typeface="Georgia"/>
              <a:ea typeface="Georgia"/>
              <a:cs typeface="Georgia"/>
              <a:sym typeface="Georgia"/>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graphicFrame>
        <p:nvGraphicFramePr>
          <p:cNvPr id="1856" name="Google Shape;1856;p134"/>
          <p:cNvGraphicFramePr/>
          <p:nvPr/>
        </p:nvGraphicFramePr>
        <p:xfrm>
          <a:off x="1325400" y="1587475"/>
          <a:ext cx="3000000" cy="3000000"/>
        </p:xfrm>
        <a:graphic>
          <a:graphicData uri="http://schemas.openxmlformats.org/drawingml/2006/table">
            <a:tbl>
              <a:tblPr>
                <a:noFill/>
                <a:tableStyleId>{BB80DEFF-F89D-4A9C-949F-E2DDEA00F575}</a:tableStyleId>
              </a:tblPr>
              <a:tblGrid>
                <a:gridCol w="612675"/>
                <a:gridCol w="612675"/>
                <a:gridCol w="612675"/>
                <a:gridCol w="612675"/>
                <a:gridCol w="612675"/>
                <a:gridCol w="612675"/>
                <a:gridCol w="612675"/>
                <a:gridCol w="612675"/>
                <a:gridCol w="612675"/>
                <a:gridCol w="612675"/>
              </a:tblGrid>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2b</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2a</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bl>
          </a:graphicData>
        </a:graphic>
      </p:graphicFrame>
      <p:sp>
        <p:nvSpPr>
          <p:cNvPr id="1857" name="Google Shape;1857;p134"/>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1: SCORES (ITT)</a:t>
            </a:r>
            <a:endParaRPr/>
          </a:p>
        </p:txBody>
      </p:sp>
      <p:sp>
        <p:nvSpPr>
          <p:cNvPr id="1858" name="Google Shape;1858;p134"/>
          <p:cNvSpPr/>
          <p:nvPr/>
        </p:nvSpPr>
        <p:spPr>
          <a:xfrm>
            <a:off x="7259075" y="4724254"/>
            <a:ext cx="119400" cy="119400"/>
          </a:xfrm>
          <a:prstGeom prst="ellipse">
            <a:avLst/>
          </a:prstGeom>
          <a:solidFill>
            <a:srgbClr val="FBD01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4"/>
          <p:cNvSpPr txBox="1"/>
          <p:nvPr/>
        </p:nvSpPr>
        <p:spPr>
          <a:xfrm>
            <a:off x="4859700" y="1823525"/>
            <a:ext cx="1260300" cy="4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1</a:t>
            </a:r>
            <a:r>
              <a:rPr b="1" lang="en-US" sz="1800">
                <a:latin typeface="Georgia"/>
                <a:ea typeface="Georgia"/>
                <a:cs typeface="Georgia"/>
                <a:sym typeface="Georgia"/>
              </a:rPr>
              <a:t>: </a:t>
            </a:r>
            <a:r>
              <a:rPr b="1" lang="en-US" sz="1800">
                <a:latin typeface="Georgia"/>
                <a:ea typeface="Georgia"/>
                <a:cs typeface="Georgia"/>
                <a:sym typeface="Georgia"/>
              </a:rPr>
              <a:t>0.7</a:t>
            </a:r>
            <a:endParaRPr b="1" sz="1800">
              <a:latin typeface="Georgia"/>
              <a:ea typeface="Georgia"/>
              <a:cs typeface="Georgia"/>
              <a:sym typeface="Georgia"/>
            </a:endParaRPr>
          </a:p>
        </p:txBody>
      </p:sp>
      <p:sp>
        <p:nvSpPr>
          <p:cNvPr id="1860" name="Google Shape;1860;p134"/>
          <p:cNvSpPr txBox="1"/>
          <p:nvPr/>
        </p:nvSpPr>
        <p:spPr>
          <a:xfrm>
            <a:off x="7689150" y="2155325"/>
            <a:ext cx="13152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2</a:t>
            </a:r>
            <a:r>
              <a:rPr b="1" lang="en-US" sz="1800">
                <a:latin typeface="Georgia"/>
                <a:ea typeface="Georgia"/>
                <a:cs typeface="Georgia"/>
                <a:sym typeface="Georgia"/>
              </a:rPr>
              <a:t>: </a:t>
            </a:r>
            <a:r>
              <a:rPr b="1" lang="en-US" sz="1800">
                <a:latin typeface="Georgia"/>
                <a:ea typeface="Georgia"/>
                <a:cs typeface="Georgia"/>
                <a:sym typeface="Georgia"/>
              </a:rPr>
              <a:t>-0.18</a:t>
            </a:r>
            <a:endParaRPr b="1" sz="1800">
              <a:latin typeface="Georgia"/>
              <a:ea typeface="Georgia"/>
              <a:cs typeface="Georgia"/>
              <a:sym typeface="Georgia"/>
            </a:endParaRPr>
          </a:p>
        </p:txBody>
      </p:sp>
      <p:sp>
        <p:nvSpPr>
          <p:cNvPr id="1861" name="Google Shape;1861;p134"/>
          <p:cNvSpPr txBox="1"/>
          <p:nvPr/>
        </p:nvSpPr>
        <p:spPr>
          <a:xfrm>
            <a:off x="7455375" y="4092700"/>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SPACED STUDY</a:t>
            </a:r>
            <a:endParaRPr b="1" sz="1200">
              <a:latin typeface="Open Sans"/>
              <a:ea typeface="Open Sans"/>
              <a:cs typeface="Open Sans"/>
              <a:sym typeface="Open Sans"/>
            </a:endParaRPr>
          </a:p>
        </p:txBody>
      </p:sp>
      <p:sp>
        <p:nvSpPr>
          <p:cNvPr id="1862" name="Google Shape;1862;p134"/>
          <p:cNvSpPr txBox="1"/>
          <p:nvPr/>
        </p:nvSpPr>
        <p:spPr>
          <a:xfrm>
            <a:off x="7453050" y="4345775"/>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MASS STUDY</a:t>
            </a:r>
            <a:endParaRPr b="1" sz="1200">
              <a:latin typeface="Open Sans"/>
              <a:ea typeface="Open Sans"/>
              <a:cs typeface="Open Sans"/>
              <a:sym typeface="Open Sans"/>
            </a:endParaRPr>
          </a:p>
        </p:txBody>
      </p:sp>
      <p:sp>
        <p:nvSpPr>
          <p:cNvPr id="1863" name="Google Shape;1863;p134"/>
          <p:cNvSpPr txBox="1"/>
          <p:nvPr/>
        </p:nvSpPr>
        <p:spPr>
          <a:xfrm>
            <a:off x="7453050" y="4603823"/>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ASSESSMENTS</a:t>
            </a:r>
            <a:endParaRPr b="1" sz="1200">
              <a:latin typeface="Open Sans"/>
              <a:ea typeface="Open Sans"/>
              <a:cs typeface="Open Sans"/>
              <a:sym typeface="Open Sans"/>
            </a:endParaRPr>
          </a:p>
        </p:txBody>
      </p:sp>
      <p:sp>
        <p:nvSpPr>
          <p:cNvPr id="1864" name="Google Shape;1864;p134"/>
          <p:cNvSpPr txBox="1"/>
          <p:nvPr/>
        </p:nvSpPr>
        <p:spPr>
          <a:xfrm>
            <a:off x="5561375" y="8842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3</a:t>
            </a:r>
            <a:r>
              <a:rPr b="1" lang="en-US" sz="1800">
                <a:latin typeface="Georgia"/>
                <a:ea typeface="Georgia"/>
                <a:cs typeface="Georgia"/>
                <a:sym typeface="Georgia"/>
              </a:rPr>
              <a:t>: 1.0</a:t>
            </a:r>
            <a:endParaRPr b="1" sz="1800">
              <a:latin typeface="Georgia"/>
              <a:ea typeface="Georgia"/>
              <a:cs typeface="Georgia"/>
              <a:sym typeface="Georgia"/>
            </a:endParaRPr>
          </a:p>
        </p:txBody>
      </p:sp>
      <p:sp>
        <p:nvSpPr>
          <p:cNvPr id="1865" name="Google Shape;1865;p134"/>
          <p:cNvSpPr txBox="1"/>
          <p:nvPr/>
        </p:nvSpPr>
        <p:spPr>
          <a:xfrm>
            <a:off x="5408975" y="38078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4</a:t>
            </a:r>
            <a:r>
              <a:rPr b="1" lang="en-US" sz="1800">
                <a:latin typeface="Georgia"/>
                <a:ea typeface="Georgia"/>
                <a:cs typeface="Georgia"/>
                <a:sym typeface="Georgia"/>
              </a:rPr>
              <a:t>: </a:t>
            </a:r>
            <a:r>
              <a:rPr b="1" lang="en-US" sz="1800">
                <a:latin typeface="Georgia"/>
                <a:ea typeface="Georgia"/>
                <a:cs typeface="Georgia"/>
                <a:sym typeface="Georgia"/>
              </a:rPr>
              <a:t>0.11</a:t>
            </a:r>
            <a:endParaRPr b="1" sz="1800">
              <a:latin typeface="Georgia"/>
              <a:ea typeface="Georgia"/>
              <a:cs typeface="Georgia"/>
              <a:sym typeface="Georgia"/>
            </a:endParaRPr>
          </a:p>
        </p:txBody>
      </p:sp>
      <p:sp>
        <p:nvSpPr>
          <p:cNvPr id="1866" name="Google Shape;1866;p134"/>
          <p:cNvSpPr/>
          <p:nvPr/>
        </p:nvSpPr>
        <p:spPr>
          <a:xfrm>
            <a:off x="4825500" y="2055875"/>
            <a:ext cx="53100" cy="10272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4"/>
          <p:cNvSpPr/>
          <p:nvPr/>
        </p:nvSpPr>
        <p:spPr>
          <a:xfrm>
            <a:off x="7241300" y="2155325"/>
            <a:ext cx="53100" cy="8283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4"/>
          <p:cNvSpPr/>
          <p:nvPr/>
        </p:nvSpPr>
        <p:spPr>
          <a:xfrm rot="-5400000">
            <a:off x="5831400" y="259975"/>
            <a:ext cx="119400" cy="24360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4"/>
          <p:cNvSpPr/>
          <p:nvPr/>
        </p:nvSpPr>
        <p:spPr>
          <a:xfrm flipH="1" rot="-5400000">
            <a:off x="5798400" y="2519425"/>
            <a:ext cx="146100" cy="23967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4"/>
          <p:cNvSpPr/>
          <p:nvPr/>
        </p:nvSpPr>
        <p:spPr>
          <a:xfrm>
            <a:off x="7259075" y="4456391"/>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4"/>
          <p:cNvSpPr/>
          <p:nvPr/>
        </p:nvSpPr>
        <p:spPr>
          <a:xfrm>
            <a:off x="7259075" y="4217975"/>
            <a:ext cx="119400" cy="119400"/>
          </a:xfrm>
          <a:prstGeom prst="ellipse">
            <a:avLst/>
          </a:prstGeom>
          <a:solidFill>
            <a:srgbClr val="6D9E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graphicFrame>
        <p:nvGraphicFramePr>
          <p:cNvPr id="1876" name="Google Shape;1876;p135"/>
          <p:cNvGraphicFramePr/>
          <p:nvPr/>
        </p:nvGraphicFramePr>
        <p:xfrm>
          <a:off x="1325400" y="1587475"/>
          <a:ext cx="3000000" cy="3000000"/>
        </p:xfrm>
        <a:graphic>
          <a:graphicData uri="http://schemas.openxmlformats.org/drawingml/2006/table">
            <a:tbl>
              <a:tblPr>
                <a:noFill/>
                <a:tableStyleId>{BB80DEFF-F89D-4A9C-949F-E2DDEA00F575}</a:tableStyleId>
              </a:tblPr>
              <a:tblGrid>
                <a:gridCol w="612675"/>
                <a:gridCol w="612675"/>
                <a:gridCol w="612675"/>
                <a:gridCol w="612675"/>
                <a:gridCol w="612675"/>
                <a:gridCol w="612675"/>
                <a:gridCol w="612675"/>
                <a:gridCol w="612675"/>
                <a:gridCol w="612675"/>
                <a:gridCol w="612675"/>
              </a:tblGrid>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2b</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2a</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bl>
          </a:graphicData>
        </a:graphic>
      </p:graphicFrame>
      <p:sp>
        <p:nvSpPr>
          <p:cNvPr id="1877" name="Google Shape;1877;p135"/>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1: SCORES (CACE)</a:t>
            </a:r>
            <a:endParaRPr/>
          </a:p>
        </p:txBody>
      </p:sp>
      <p:sp>
        <p:nvSpPr>
          <p:cNvPr id="1878" name="Google Shape;1878;p135"/>
          <p:cNvSpPr/>
          <p:nvPr/>
        </p:nvSpPr>
        <p:spPr>
          <a:xfrm>
            <a:off x="7259075" y="4724254"/>
            <a:ext cx="119400" cy="119400"/>
          </a:xfrm>
          <a:prstGeom prst="ellipse">
            <a:avLst/>
          </a:prstGeom>
          <a:solidFill>
            <a:srgbClr val="FBD01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5"/>
          <p:cNvSpPr txBox="1"/>
          <p:nvPr/>
        </p:nvSpPr>
        <p:spPr>
          <a:xfrm>
            <a:off x="4859700" y="1823525"/>
            <a:ext cx="1260300" cy="4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1</a:t>
            </a:r>
            <a:r>
              <a:rPr b="1" lang="en-US" sz="1800">
                <a:latin typeface="Georgia"/>
                <a:ea typeface="Georgia"/>
                <a:cs typeface="Georgia"/>
                <a:sym typeface="Georgia"/>
              </a:rPr>
              <a:t>: -0.04 </a:t>
            </a:r>
            <a:r>
              <a:rPr b="1" lang="en-US" sz="1200">
                <a:solidFill>
                  <a:srgbClr val="FF0000"/>
                </a:solidFill>
                <a:latin typeface="Georgia"/>
                <a:ea typeface="Georgia"/>
                <a:cs typeface="Georgia"/>
                <a:sym typeface="Georgia"/>
              </a:rPr>
              <a:t>(-0.74)</a:t>
            </a:r>
            <a:endParaRPr b="1" sz="1800">
              <a:solidFill>
                <a:srgbClr val="FF0000"/>
              </a:solidFill>
              <a:latin typeface="Georgia"/>
              <a:ea typeface="Georgia"/>
              <a:cs typeface="Georgia"/>
              <a:sym typeface="Georgia"/>
            </a:endParaRPr>
          </a:p>
        </p:txBody>
      </p:sp>
      <p:sp>
        <p:nvSpPr>
          <p:cNvPr id="1880" name="Google Shape;1880;p135"/>
          <p:cNvSpPr txBox="1"/>
          <p:nvPr/>
        </p:nvSpPr>
        <p:spPr>
          <a:xfrm>
            <a:off x="7689150" y="2155325"/>
            <a:ext cx="12039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2</a:t>
            </a:r>
            <a:r>
              <a:rPr b="1" lang="en-US" sz="1800">
                <a:latin typeface="Georgia"/>
                <a:ea typeface="Georgia"/>
                <a:cs typeface="Georgia"/>
                <a:sym typeface="Georgia"/>
              </a:rPr>
              <a:t>: -0.22</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FF0000"/>
                </a:solidFill>
                <a:latin typeface="Georgia"/>
                <a:ea typeface="Georgia"/>
                <a:cs typeface="Georgia"/>
                <a:sym typeface="Georgia"/>
              </a:rPr>
              <a:t>(-0.04)</a:t>
            </a:r>
            <a:endParaRPr b="1" sz="1800">
              <a:solidFill>
                <a:srgbClr val="FF0000"/>
              </a:solidFill>
              <a:latin typeface="Georgia"/>
              <a:ea typeface="Georgia"/>
              <a:cs typeface="Georgia"/>
              <a:sym typeface="Georgia"/>
            </a:endParaRPr>
          </a:p>
        </p:txBody>
      </p:sp>
      <p:sp>
        <p:nvSpPr>
          <p:cNvPr id="1881" name="Google Shape;1881;p135"/>
          <p:cNvSpPr/>
          <p:nvPr/>
        </p:nvSpPr>
        <p:spPr>
          <a:xfrm>
            <a:off x="7259075" y="4217975"/>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5"/>
          <p:cNvSpPr/>
          <p:nvPr/>
        </p:nvSpPr>
        <p:spPr>
          <a:xfrm>
            <a:off x="7259075" y="4456391"/>
            <a:ext cx="119400" cy="119400"/>
          </a:xfrm>
          <a:prstGeom prst="ellipse">
            <a:avLst/>
          </a:prstGeom>
          <a:solidFill>
            <a:srgbClr val="EF2D2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5"/>
          <p:cNvSpPr txBox="1"/>
          <p:nvPr/>
        </p:nvSpPr>
        <p:spPr>
          <a:xfrm>
            <a:off x="7455375" y="4092700"/>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SPACED STUDY</a:t>
            </a:r>
            <a:endParaRPr b="1" sz="1200">
              <a:latin typeface="Open Sans"/>
              <a:ea typeface="Open Sans"/>
              <a:cs typeface="Open Sans"/>
              <a:sym typeface="Open Sans"/>
            </a:endParaRPr>
          </a:p>
        </p:txBody>
      </p:sp>
      <p:sp>
        <p:nvSpPr>
          <p:cNvPr id="1884" name="Google Shape;1884;p135"/>
          <p:cNvSpPr txBox="1"/>
          <p:nvPr/>
        </p:nvSpPr>
        <p:spPr>
          <a:xfrm>
            <a:off x="7453050" y="4345775"/>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MASS STUDY</a:t>
            </a:r>
            <a:endParaRPr b="1" sz="1200">
              <a:latin typeface="Open Sans"/>
              <a:ea typeface="Open Sans"/>
              <a:cs typeface="Open Sans"/>
              <a:sym typeface="Open Sans"/>
            </a:endParaRPr>
          </a:p>
        </p:txBody>
      </p:sp>
      <p:sp>
        <p:nvSpPr>
          <p:cNvPr id="1885" name="Google Shape;1885;p135"/>
          <p:cNvSpPr txBox="1"/>
          <p:nvPr/>
        </p:nvSpPr>
        <p:spPr>
          <a:xfrm>
            <a:off x="7453050" y="4603823"/>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ASSESSMENTS</a:t>
            </a:r>
            <a:endParaRPr b="1" sz="1200">
              <a:latin typeface="Open Sans"/>
              <a:ea typeface="Open Sans"/>
              <a:cs typeface="Open Sans"/>
              <a:sym typeface="Open Sans"/>
            </a:endParaRPr>
          </a:p>
        </p:txBody>
      </p:sp>
      <p:sp>
        <p:nvSpPr>
          <p:cNvPr id="1886" name="Google Shape;1886;p135"/>
          <p:cNvSpPr txBox="1"/>
          <p:nvPr/>
        </p:nvSpPr>
        <p:spPr>
          <a:xfrm>
            <a:off x="5561375" y="8842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3</a:t>
            </a:r>
            <a:r>
              <a:rPr b="1" lang="en-US" sz="1800">
                <a:latin typeface="Georgia"/>
                <a:ea typeface="Georgia"/>
                <a:cs typeface="Georgia"/>
                <a:sym typeface="Georgia"/>
              </a:rPr>
              <a:t>: 1.15</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93C47D"/>
                </a:solidFill>
                <a:latin typeface="Georgia"/>
                <a:ea typeface="Georgia"/>
                <a:cs typeface="Georgia"/>
                <a:sym typeface="Georgia"/>
              </a:rPr>
              <a:t>(+0.15)</a:t>
            </a:r>
            <a:endParaRPr b="1" sz="1800">
              <a:latin typeface="Georgia"/>
              <a:ea typeface="Georgia"/>
              <a:cs typeface="Georgia"/>
              <a:sym typeface="Georgia"/>
            </a:endParaRPr>
          </a:p>
        </p:txBody>
      </p:sp>
      <p:sp>
        <p:nvSpPr>
          <p:cNvPr id="1887" name="Google Shape;1887;p135"/>
          <p:cNvSpPr txBox="1"/>
          <p:nvPr/>
        </p:nvSpPr>
        <p:spPr>
          <a:xfrm>
            <a:off x="5408975" y="38078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4</a:t>
            </a:r>
            <a:r>
              <a:rPr b="1" lang="en-US" sz="1800">
                <a:latin typeface="Georgia"/>
                <a:ea typeface="Georgia"/>
                <a:cs typeface="Georgia"/>
                <a:sym typeface="Georgia"/>
              </a:rPr>
              <a:t>: 0.97</a:t>
            </a:r>
            <a:endParaRPr b="1" sz="1800">
              <a:latin typeface="Georgia"/>
              <a:ea typeface="Georgia"/>
              <a:cs typeface="Georgia"/>
              <a:sym typeface="Georgia"/>
            </a:endParaRPr>
          </a:p>
          <a:p>
            <a:pPr indent="0" lvl="0" marL="0" marR="0" rtl="0" algn="l">
              <a:lnSpc>
                <a:spcPct val="100000"/>
              </a:lnSpc>
              <a:spcBef>
                <a:spcPts val="0"/>
              </a:spcBef>
              <a:spcAft>
                <a:spcPts val="0"/>
              </a:spcAft>
              <a:buNone/>
            </a:pPr>
            <a:r>
              <a:rPr b="1" lang="en-US" sz="1200">
                <a:solidFill>
                  <a:srgbClr val="93C47D"/>
                </a:solidFill>
                <a:latin typeface="Georgia"/>
                <a:ea typeface="Georgia"/>
                <a:cs typeface="Georgia"/>
                <a:sym typeface="Georgia"/>
              </a:rPr>
              <a:t>(+0.86)</a:t>
            </a:r>
            <a:endParaRPr b="1" sz="1800">
              <a:latin typeface="Georgia"/>
              <a:ea typeface="Georgia"/>
              <a:cs typeface="Georgia"/>
              <a:sym typeface="Georgia"/>
            </a:endParaRPr>
          </a:p>
        </p:txBody>
      </p:sp>
      <p:sp>
        <p:nvSpPr>
          <p:cNvPr id="1888" name="Google Shape;1888;p135"/>
          <p:cNvSpPr/>
          <p:nvPr/>
        </p:nvSpPr>
        <p:spPr>
          <a:xfrm>
            <a:off x="4825500" y="2055875"/>
            <a:ext cx="53100" cy="10272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5"/>
          <p:cNvSpPr/>
          <p:nvPr/>
        </p:nvSpPr>
        <p:spPr>
          <a:xfrm>
            <a:off x="7241300" y="2155325"/>
            <a:ext cx="53100" cy="8283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5"/>
          <p:cNvSpPr/>
          <p:nvPr/>
        </p:nvSpPr>
        <p:spPr>
          <a:xfrm rot="-5400000">
            <a:off x="5831400" y="259975"/>
            <a:ext cx="119400" cy="24360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5"/>
          <p:cNvSpPr/>
          <p:nvPr/>
        </p:nvSpPr>
        <p:spPr>
          <a:xfrm flipH="1" rot="-5400000">
            <a:off x="5798400" y="2519425"/>
            <a:ext cx="146100" cy="23967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5"/>
          <p:cNvSpPr/>
          <p:nvPr/>
        </p:nvSpPr>
        <p:spPr>
          <a:xfrm>
            <a:off x="7259075" y="4217975"/>
            <a:ext cx="119400" cy="119400"/>
          </a:xfrm>
          <a:prstGeom prst="ellipse">
            <a:avLst/>
          </a:prstGeom>
          <a:solidFill>
            <a:srgbClr val="6D9E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5"/>
          <p:cNvSpPr/>
          <p:nvPr/>
        </p:nvSpPr>
        <p:spPr>
          <a:xfrm>
            <a:off x="7259075" y="4456391"/>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18"/>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RESEARCH QUESTION</a:t>
            </a:r>
            <a:endParaRPr/>
          </a:p>
        </p:txBody>
      </p:sp>
      <p:sp>
        <p:nvSpPr>
          <p:cNvPr id="1721" name="Google Shape;1721;p118"/>
          <p:cNvSpPr txBox="1"/>
          <p:nvPr/>
        </p:nvSpPr>
        <p:spPr>
          <a:xfrm>
            <a:off x="902075" y="1855950"/>
            <a:ext cx="7446900" cy="143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latin typeface="Open Sans"/>
                <a:ea typeface="Open Sans"/>
                <a:cs typeface="Open Sans"/>
                <a:sym typeface="Open Sans"/>
              </a:rPr>
              <a:t>Do multiple shorter study sessions (spaced studying) improve learning over one longer study session (massed studying)?</a:t>
            </a:r>
            <a:endParaRPr sz="24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graphicFrame>
        <p:nvGraphicFramePr>
          <p:cNvPr id="1898" name="Google Shape;1898;p136"/>
          <p:cNvGraphicFramePr/>
          <p:nvPr/>
        </p:nvGraphicFramePr>
        <p:xfrm>
          <a:off x="1325400" y="1587475"/>
          <a:ext cx="3000000" cy="3000000"/>
        </p:xfrm>
        <a:graphic>
          <a:graphicData uri="http://schemas.openxmlformats.org/drawingml/2006/table">
            <a:tbl>
              <a:tblPr>
                <a:noFill/>
                <a:tableStyleId>{BB80DEFF-F89D-4A9C-949F-E2DDEA00F575}</a:tableStyleId>
              </a:tblPr>
              <a:tblGrid>
                <a:gridCol w="612675"/>
                <a:gridCol w="612675"/>
                <a:gridCol w="612675"/>
                <a:gridCol w="612675"/>
                <a:gridCol w="612675"/>
                <a:gridCol w="612675"/>
                <a:gridCol w="612675"/>
                <a:gridCol w="612675"/>
                <a:gridCol w="612675"/>
                <a:gridCol w="612675"/>
              </a:tblGrid>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2b</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2a</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bl>
          </a:graphicData>
        </a:graphic>
      </p:graphicFrame>
      <p:sp>
        <p:nvSpPr>
          <p:cNvPr id="1899" name="Google Shape;1899;p136"/>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1: SPEED (ITT)</a:t>
            </a:r>
            <a:endParaRPr/>
          </a:p>
        </p:txBody>
      </p:sp>
      <p:sp>
        <p:nvSpPr>
          <p:cNvPr id="1900" name="Google Shape;1900;p136"/>
          <p:cNvSpPr/>
          <p:nvPr/>
        </p:nvSpPr>
        <p:spPr>
          <a:xfrm>
            <a:off x="7259075" y="4724254"/>
            <a:ext cx="119400" cy="119400"/>
          </a:xfrm>
          <a:prstGeom prst="ellipse">
            <a:avLst/>
          </a:prstGeom>
          <a:solidFill>
            <a:srgbClr val="FBD01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6"/>
          <p:cNvSpPr txBox="1"/>
          <p:nvPr/>
        </p:nvSpPr>
        <p:spPr>
          <a:xfrm>
            <a:off x="4783500" y="1823525"/>
            <a:ext cx="1260300" cy="4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1</a:t>
            </a:r>
            <a:r>
              <a:rPr b="1" lang="en-US" sz="1800">
                <a:latin typeface="Georgia"/>
                <a:ea typeface="Georgia"/>
                <a:cs typeface="Georgia"/>
                <a:sym typeface="Georgia"/>
              </a:rPr>
              <a:t>: </a:t>
            </a:r>
            <a:r>
              <a:rPr b="1" lang="en-US" sz="1800">
                <a:latin typeface="Georgia"/>
                <a:ea typeface="Georgia"/>
                <a:cs typeface="Georgia"/>
                <a:sym typeface="Georgia"/>
              </a:rPr>
              <a:t>2.7</a:t>
            </a:r>
            <a:endParaRPr b="1" sz="1800">
              <a:latin typeface="Georgia"/>
              <a:ea typeface="Georgia"/>
              <a:cs typeface="Georgia"/>
              <a:sym typeface="Georgia"/>
            </a:endParaRPr>
          </a:p>
        </p:txBody>
      </p:sp>
      <p:sp>
        <p:nvSpPr>
          <p:cNvPr id="1902" name="Google Shape;1902;p136"/>
          <p:cNvSpPr txBox="1"/>
          <p:nvPr/>
        </p:nvSpPr>
        <p:spPr>
          <a:xfrm>
            <a:off x="7689150" y="215532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2</a:t>
            </a:r>
            <a:r>
              <a:rPr b="1" lang="en-US" sz="1800">
                <a:latin typeface="Georgia"/>
                <a:ea typeface="Georgia"/>
                <a:cs typeface="Georgia"/>
                <a:sym typeface="Georgia"/>
              </a:rPr>
              <a:t>: </a:t>
            </a:r>
            <a:r>
              <a:rPr b="1" lang="en-US" sz="1800">
                <a:latin typeface="Georgia"/>
                <a:ea typeface="Georgia"/>
                <a:cs typeface="Georgia"/>
                <a:sym typeface="Georgia"/>
              </a:rPr>
              <a:t>5.1</a:t>
            </a:r>
            <a:endParaRPr b="1" sz="1800">
              <a:latin typeface="Georgia"/>
              <a:ea typeface="Georgia"/>
              <a:cs typeface="Georgia"/>
              <a:sym typeface="Georgia"/>
            </a:endParaRPr>
          </a:p>
        </p:txBody>
      </p:sp>
      <p:sp>
        <p:nvSpPr>
          <p:cNvPr id="1903" name="Google Shape;1903;p136"/>
          <p:cNvSpPr/>
          <p:nvPr/>
        </p:nvSpPr>
        <p:spPr>
          <a:xfrm>
            <a:off x="7259075" y="4217975"/>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6"/>
          <p:cNvSpPr/>
          <p:nvPr/>
        </p:nvSpPr>
        <p:spPr>
          <a:xfrm>
            <a:off x="7259075" y="4456391"/>
            <a:ext cx="119400" cy="119400"/>
          </a:xfrm>
          <a:prstGeom prst="ellipse">
            <a:avLst/>
          </a:prstGeom>
          <a:solidFill>
            <a:srgbClr val="EF2D2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6"/>
          <p:cNvSpPr txBox="1"/>
          <p:nvPr/>
        </p:nvSpPr>
        <p:spPr>
          <a:xfrm>
            <a:off x="7455375" y="4092700"/>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SPACED STUDY</a:t>
            </a:r>
            <a:endParaRPr b="1" sz="1200">
              <a:latin typeface="Open Sans"/>
              <a:ea typeface="Open Sans"/>
              <a:cs typeface="Open Sans"/>
              <a:sym typeface="Open Sans"/>
            </a:endParaRPr>
          </a:p>
        </p:txBody>
      </p:sp>
      <p:sp>
        <p:nvSpPr>
          <p:cNvPr id="1906" name="Google Shape;1906;p136"/>
          <p:cNvSpPr txBox="1"/>
          <p:nvPr/>
        </p:nvSpPr>
        <p:spPr>
          <a:xfrm>
            <a:off x="7453050" y="4345775"/>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MASS STUDY</a:t>
            </a:r>
            <a:endParaRPr b="1" sz="1200">
              <a:latin typeface="Open Sans"/>
              <a:ea typeface="Open Sans"/>
              <a:cs typeface="Open Sans"/>
              <a:sym typeface="Open Sans"/>
            </a:endParaRPr>
          </a:p>
        </p:txBody>
      </p:sp>
      <p:sp>
        <p:nvSpPr>
          <p:cNvPr id="1907" name="Google Shape;1907;p136"/>
          <p:cNvSpPr txBox="1"/>
          <p:nvPr/>
        </p:nvSpPr>
        <p:spPr>
          <a:xfrm>
            <a:off x="7453050" y="4603823"/>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ASSESSMENTS</a:t>
            </a:r>
            <a:endParaRPr b="1" sz="1200">
              <a:latin typeface="Open Sans"/>
              <a:ea typeface="Open Sans"/>
              <a:cs typeface="Open Sans"/>
              <a:sym typeface="Open Sans"/>
            </a:endParaRPr>
          </a:p>
        </p:txBody>
      </p:sp>
      <p:sp>
        <p:nvSpPr>
          <p:cNvPr id="1908" name="Google Shape;1908;p136"/>
          <p:cNvSpPr txBox="1"/>
          <p:nvPr/>
        </p:nvSpPr>
        <p:spPr>
          <a:xfrm>
            <a:off x="5561375" y="8842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3</a:t>
            </a:r>
            <a:r>
              <a:rPr b="1" lang="en-US" sz="1800">
                <a:latin typeface="Georgia"/>
                <a:ea typeface="Georgia"/>
                <a:cs typeface="Georgia"/>
                <a:sym typeface="Georgia"/>
              </a:rPr>
              <a:t>: </a:t>
            </a:r>
            <a:r>
              <a:rPr b="1" lang="en-US" sz="1800">
                <a:latin typeface="Georgia"/>
                <a:ea typeface="Georgia"/>
                <a:cs typeface="Georgia"/>
                <a:sym typeface="Georgia"/>
              </a:rPr>
              <a:t>3.7</a:t>
            </a:r>
            <a:endParaRPr b="1" sz="1800">
              <a:latin typeface="Georgia"/>
              <a:ea typeface="Georgia"/>
              <a:cs typeface="Georgia"/>
              <a:sym typeface="Georgia"/>
            </a:endParaRPr>
          </a:p>
        </p:txBody>
      </p:sp>
      <p:sp>
        <p:nvSpPr>
          <p:cNvPr id="1909" name="Google Shape;1909;p136"/>
          <p:cNvSpPr txBox="1"/>
          <p:nvPr/>
        </p:nvSpPr>
        <p:spPr>
          <a:xfrm>
            <a:off x="5408975" y="38078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4</a:t>
            </a:r>
            <a:r>
              <a:rPr b="1" lang="en-US" sz="1800">
                <a:latin typeface="Georgia"/>
                <a:ea typeface="Georgia"/>
                <a:cs typeface="Georgia"/>
                <a:sym typeface="Georgia"/>
              </a:rPr>
              <a:t>: </a:t>
            </a:r>
            <a:r>
              <a:rPr b="1" lang="en-US" sz="1800">
                <a:latin typeface="Georgia"/>
                <a:ea typeface="Georgia"/>
                <a:cs typeface="Georgia"/>
                <a:sym typeface="Georgia"/>
              </a:rPr>
              <a:t>6.1</a:t>
            </a:r>
            <a:endParaRPr b="1" sz="1800">
              <a:latin typeface="Georgia"/>
              <a:ea typeface="Georgia"/>
              <a:cs typeface="Georgia"/>
              <a:sym typeface="Georgia"/>
            </a:endParaRPr>
          </a:p>
        </p:txBody>
      </p:sp>
      <p:sp>
        <p:nvSpPr>
          <p:cNvPr id="1910" name="Google Shape;1910;p136"/>
          <p:cNvSpPr/>
          <p:nvPr/>
        </p:nvSpPr>
        <p:spPr>
          <a:xfrm>
            <a:off x="4825500" y="2055875"/>
            <a:ext cx="53100" cy="10272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6"/>
          <p:cNvSpPr/>
          <p:nvPr/>
        </p:nvSpPr>
        <p:spPr>
          <a:xfrm>
            <a:off x="7241300" y="2155325"/>
            <a:ext cx="53100" cy="8283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6"/>
          <p:cNvSpPr/>
          <p:nvPr/>
        </p:nvSpPr>
        <p:spPr>
          <a:xfrm rot="-5400000">
            <a:off x="5831400" y="259975"/>
            <a:ext cx="119400" cy="24360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6"/>
          <p:cNvSpPr/>
          <p:nvPr/>
        </p:nvSpPr>
        <p:spPr>
          <a:xfrm flipH="1" rot="-5400000">
            <a:off x="5798400" y="2519425"/>
            <a:ext cx="146100" cy="23967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6"/>
          <p:cNvSpPr/>
          <p:nvPr/>
        </p:nvSpPr>
        <p:spPr>
          <a:xfrm>
            <a:off x="7259075" y="4456391"/>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6"/>
          <p:cNvSpPr/>
          <p:nvPr/>
        </p:nvSpPr>
        <p:spPr>
          <a:xfrm>
            <a:off x="7259075" y="4217975"/>
            <a:ext cx="119400" cy="119400"/>
          </a:xfrm>
          <a:prstGeom prst="ellipse">
            <a:avLst/>
          </a:prstGeom>
          <a:solidFill>
            <a:srgbClr val="6D9E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graphicFrame>
        <p:nvGraphicFramePr>
          <p:cNvPr id="1920" name="Google Shape;1920;p137"/>
          <p:cNvGraphicFramePr/>
          <p:nvPr/>
        </p:nvGraphicFramePr>
        <p:xfrm>
          <a:off x="1325400" y="1587475"/>
          <a:ext cx="3000000" cy="3000000"/>
        </p:xfrm>
        <a:graphic>
          <a:graphicData uri="http://schemas.openxmlformats.org/drawingml/2006/table">
            <a:tbl>
              <a:tblPr>
                <a:noFill/>
                <a:tableStyleId>{BB80DEFF-F89D-4A9C-949F-E2DDEA00F575}</a:tableStyleId>
              </a:tblPr>
              <a:tblGrid>
                <a:gridCol w="612675"/>
                <a:gridCol w="612675"/>
                <a:gridCol w="612675"/>
                <a:gridCol w="612675"/>
                <a:gridCol w="612675"/>
                <a:gridCol w="612675"/>
                <a:gridCol w="612675"/>
                <a:gridCol w="612675"/>
                <a:gridCol w="612675"/>
                <a:gridCol w="612675"/>
              </a:tblGrid>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1a</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2b</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r h="982000">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R</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666666"/>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a:txBody>
                  <a:tcPr marT="63500" marB="63500" marR="63500" marL="63500" anchor="ctr">
                    <a:solidFill>
                      <a:srgbClr val="FFFFFF"/>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2a</a:t>
                      </a:r>
                      <a:endParaRPr b="1">
                        <a:solidFill>
                          <a:srgbClr val="FFFFFF"/>
                        </a:solidFill>
                        <a:latin typeface="Open Sans"/>
                        <a:ea typeface="Open Sans"/>
                        <a:cs typeface="Open Sans"/>
                        <a:sym typeface="Open Sans"/>
                      </a:endParaRPr>
                    </a:p>
                  </a:txBody>
                  <a:tcPr marT="63500" marB="63500" marR="63500" marL="63500" anchor="ctr">
                    <a:solidFill>
                      <a:srgbClr val="29B09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X</a:t>
                      </a:r>
                      <a:r>
                        <a:rPr b="1" baseline="-25000" lang="en-US">
                          <a:solidFill>
                            <a:srgbClr val="FFFFFF"/>
                          </a:solidFill>
                          <a:latin typeface="Open Sans"/>
                          <a:ea typeface="Open Sans"/>
                          <a:cs typeface="Open Sans"/>
                          <a:sym typeface="Open Sans"/>
                        </a:rPr>
                        <a:t>1b</a:t>
                      </a:r>
                      <a:endParaRPr b="1">
                        <a:solidFill>
                          <a:srgbClr val="FFFFFF"/>
                        </a:solidFill>
                        <a:latin typeface="Open Sans"/>
                        <a:ea typeface="Open Sans"/>
                        <a:cs typeface="Open Sans"/>
                        <a:sym typeface="Open Sans"/>
                      </a:endParaRPr>
                    </a:p>
                  </a:txBody>
                  <a:tcPr marT="63500" marB="63500" marR="63500" marL="63500" anchor="ctr">
                    <a:solidFill>
                      <a:srgbClr val="6D9EEB"/>
                    </a:solidFill>
                  </a:tcPr>
                </a:tc>
                <a:tc>
                  <a:txBody>
                    <a:bodyPr/>
                    <a:lstStyle/>
                    <a:p>
                      <a:pPr indent="0" lvl="0" marL="0" rtl="0" algn="ctr">
                        <a:spcBef>
                          <a:spcPts val="0"/>
                        </a:spcBef>
                        <a:spcAft>
                          <a:spcPts val="0"/>
                        </a:spcAft>
                        <a:buNone/>
                      </a:pPr>
                      <a:r>
                        <a:rPr b="1" lang="en-US">
                          <a:solidFill>
                            <a:srgbClr val="FFFFFF"/>
                          </a:solidFill>
                          <a:latin typeface="Open Sans"/>
                          <a:ea typeface="Open Sans"/>
                          <a:cs typeface="Open Sans"/>
                          <a:sym typeface="Open Sans"/>
                        </a:rPr>
                        <a:t>O</a:t>
                      </a:r>
                      <a:endParaRPr b="1">
                        <a:solidFill>
                          <a:srgbClr val="FFFFFF"/>
                        </a:solidFill>
                        <a:latin typeface="Open Sans"/>
                        <a:ea typeface="Open Sans"/>
                        <a:cs typeface="Open Sans"/>
                        <a:sym typeface="Open Sans"/>
                      </a:endParaRPr>
                    </a:p>
                  </a:txBody>
                  <a:tcPr marT="63500" marB="63500" marR="63500" marL="63500" anchor="ctr">
                    <a:solidFill>
                      <a:srgbClr val="FBD014"/>
                    </a:solidFill>
                  </a:tcPr>
                </a:tc>
              </a:tr>
            </a:tbl>
          </a:graphicData>
        </a:graphic>
      </p:graphicFrame>
      <p:sp>
        <p:nvSpPr>
          <p:cNvPr id="1921" name="Google Shape;1921;p137"/>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1: SCORES (CACE)</a:t>
            </a:r>
            <a:endParaRPr/>
          </a:p>
        </p:txBody>
      </p:sp>
      <p:sp>
        <p:nvSpPr>
          <p:cNvPr id="1922" name="Google Shape;1922;p137"/>
          <p:cNvSpPr/>
          <p:nvPr/>
        </p:nvSpPr>
        <p:spPr>
          <a:xfrm>
            <a:off x="7259075" y="4724254"/>
            <a:ext cx="119400" cy="119400"/>
          </a:xfrm>
          <a:prstGeom prst="ellipse">
            <a:avLst/>
          </a:prstGeom>
          <a:solidFill>
            <a:srgbClr val="FBD01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7"/>
          <p:cNvSpPr txBox="1"/>
          <p:nvPr/>
        </p:nvSpPr>
        <p:spPr>
          <a:xfrm>
            <a:off x="4783500" y="1823525"/>
            <a:ext cx="1260300" cy="40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1</a:t>
            </a:r>
            <a:r>
              <a:rPr b="1" lang="en-US" sz="1800">
                <a:latin typeface="Georgia"/>
                <a:ea typeface="Georgia"/>
                <a:cs typeface="Georgia"/>
                <a:sym typeface="Georgia"/>
              </a:rPr>
              <a:t>: </a:t>
            </a:r>
            <a:r>
              <a:rPr b="1" lang="en-US" sz="1800">
                <a:latin typeface="Georgia"/>
                <a:ea typeface="Georgia"/>
                <a:cs typeface="Georgia"/>
                <a:sym typeface="Georgia"/>
              </a:rPr>
              <a:t>2.9</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93C47D"/>
                </a:solidFill>
                <a:latin typeface="Georgia"/>
                <a:ea typeface="Georgia"/>
                <a:cs typeface="Georgia"/>
                <a:sym typeface="Georgia"/>
              </a:rPr>
              <a:t>(+0.02)</a:t>
            </a:r>
            <a:endParaRPr b="1" sz="1200">
              <a:solidFill>
                <a:srgbClr val="93C47D"/>
              </a:solidFill>
              <a:latin typeface="Georgia"/>
              <a:ea typeface="Georgia"/>
              <a:cs typeface="Georgia"/>
              <a:sym typeface="Georgia"/>
            </a:endParaRPr>
          </a:p>
        </p:txBody>
      </p:sp>
      <p:sp>
        <p:nvSpPr>
          <p:cNvPr id="1924" name="Google Shape;1924;p137"/>
          <p:cNvSpPr txBox="1"/>
          <p:nvPr/>
        </p:nvSpPr>
        <p:spPr>
          <a:xfrm>
            <a:off x="7689150" y="215532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2</a:t>
            </a:r>
            <a:r>
              <a:rPr b="1" lang="en-US" sz="1800">
                <a:latin typeface="Georgia"/>
                <a:ea typeface="Georgia"/>
                <a:cs typeface="Georgia"/>
                <a:sym typeface="Georgia"/>
              </a:rPr>
              <a:t>: </a:t>
            </a:r>
            <a:r>
              <a:rPr b="1" lang="en-US" sz="1800">
                <a:latin typeface="Georgia"/>
                <a:ea typeface="Georgia"/>
                <a:cs typeface="Georgia"/>
                <a:sym typeface="Georgia"/>
              </a:rPr>
              <a:t>4.2</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FF0000"/>
                </a:solidFill>
                <a:latin typeface="Georgia"/>
                <a:ea typeface="Georgia"/>
                <a:cs typeface="Georgia"/>
                <a:sym typeface="Georgia"/>
              </a:rPr>
              <a:t>(-0.9)</a:t>
            </a:r>
            <a:endParaRPr b="1" sz="1800">
              <a:solidFill>
                <a:srgbClr val="FF0000"/>
              </a:solidFill>
              <a:latin typeface="Georgia"/>
              <a:ea typeface="Georgia"/>
              <a:cs typeface="Georgia"/>
              <a:sym typeface="Georgia"/>
            </a:endParaRPr>
          </a:p>
        </p:txBody>
      </p:sp>
      <p:sp>
        <p:nvSpPr>
          <p:cNvPr id="1925" name="Google Shape;1925;p137"/>
          <p:cNvSpPr/>
          <p:nvPr/>
        </p:nvSpPr>
        <p:spPr>
          <a:xfrm>
            <a:off x="7259075" y="4217975"/>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7"/>
          <p:cNvSpPr/>
          <p:nvPr/>
        </p:nvSpPr>
        <p:spPr>
          <a:xfrm>
            <a:off x="7259075" y="4456391"/>
            <a:ext cx="119400" cy="119400"/>
          </a:xfrm>
          <a:prstGeom prst="ellipse">
            <a:avLst/>
          </a:prstGeom>
          <a:solidFill>
            <a:srgbClr val="EF2D2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7"/>
          <p:cNvSpPr txBox="1"/>
          <p:nvPr/>
        </p:nvSpPr>
        <p:spPr>
          <a:xfrm>
            <a:off x="7455375" y="4092700"/>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SPACED STUDY</a:t>
            </a:r>
            <a:endParaRPr b="1" sz="1200">
              <a:latin typeface="Open Sans"/>
              <a:ea typeface="Open Sans"/>
              <a:cs typeface="Open Sans"/>
              <a:sym typeface="Open Sans"/>
            </a:endParaRPr>
          </a:p>
        </p:txBody>
      </p:sp>
      <p:sp>
        <p:nvSpPr>
          <p:cNvPr id="1928" name="Google Shape;1928;p137"/>
          <p:cNvSpPr txBox="1"/>
          <p:nvPr/>
        </p:nvSpPr>
        <p:spPr>
          <a:xfrm>
            <a:off x="7453050" y="4345775"/>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MASS STUDY</a:t>
            </a:r>
            <a:endParaRPr b="1" sz="1200">
              <a:latin typeface="Open Sans"/>
              <a:ea typeface="Open Sans"/>
              <a:cs typeface="Open Sans"/>
              <a:sym typeface="Open Sans"/>
            </a:endParaRPr>
          </a:p>
        </p:txBody>
      </p:sp>
      <p:sp>
        <p:nvSpPr>
          <p:cNvPr id="1929" name="Google Shape;1929;p137"/>
          <p:cNvSpPr txBox="1"/>
          <p:nvPr/>
        </p:nvSpPr>
        <p:spPr>
          <a:xfrm>
            <a:off x="7453050" y="4603823"/>
            <a:ext cx="13152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Open Sans"/>
                <a:ea typeface="Open Sans"/>
                <a:cs typeface="Open Sans"/>
                <a:sym typeface="Open Sans"/>
              </a:rPr>
              <a:t>ASSESSMENTS</a:t>
            </a:r>
            <a:endParaRPr b="1" sz="1200">
              <a:latin typeface="Open Sans"/>
              <a:ea typeface="Open Sans"/>
              <a:cs typeface="Open Sans"/>
              <a:sym typeface="Open Sans"/>
            </a:endParaRPr>
          </a:p>
        </p:txBody>
      </p:sp>
      <p:sp>
        <p:nvSpPr>
          <p:cNvPr id="1930" name="Google Shape;1930;p137"/>
          <p:cNvSpPr txBox="1"/>
          <p:nvPr/>
        </p:nvSpPr>
        <p:spPr>
          <a:xfrm>
            <a:off x="5561375" y="8842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3</a:t>
            </a:r>
            <a:r>
              <a:rPr b="1" lang="en-US" sz="1800">
                <a:latin typeface="Georgia"/>
                <a:ea typeface="Georgia"/>
                <a:cs typeface="Georgia"/>
                <a:sym typeface="Georgia"/>
              </a:rPr>
              <a:t>: </a:t>
            </a:r>
            <a:r>
              <a:rPr b="1" lang="en-US" sz="1800">
                <a:latin typeface="Georgia"/>
                <a:ea typeface="Georgia"/>
                <a:cs typeface="Georgia"/>
                <a:sym typeface="Georgia"/>
              </a:rPr>
              <a:t>3.2</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FF0000"/>
                </a:solidFill>
                <a:latin typeface="Georgia"/>
                <a:ea typeface="Georgia"/>
                <a:cs typeface="Georgia"/>
                <a:sym typeface="Georgia"/>
              </a:rPr>
              <a:t>(-0.5)</a:t>
            </a:r>
            <a:endParaRPr b="1" sz="1800">
              <a:solidFill>
                <a:srgbClr val="FF0000"/>
              </a:solidFill>
              <a:latin typeface="Georgia"/>
              <a:ea typeface="Georgia"/>
              <a:cs typeface="Georgia"/>
              <a:sym typeface="Georgia"/>
            </a:endParaRPr>
          </a:p>
        </p:txBody>
      </p:sp>
      <p:sp>
        <p:nvSpPr>
          <p:cNvPr id="1931" name="Google Shape;1931;p137"/>
          <p:cNvSpPr txBox="1"/>
          <p:nvPr/>
        </p:nvSpPr>
        <p:spPr>
          <a:xfrm>
            <a:off x="5408975" y="3807875"/>
            <a:ext cx="1079100" cy="4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2400">
                <a:latin typeface="Georgia"/>
                <a:ea typeface="Georgia"/>
                <a:cs typeface="Georgia"/>
                <a:sym typeface="Georgia"/>
              </a:rPr>
              <a:t>𝝉</a:t>
            </a:r>
            <a:r>
              <a:rPr b="1" baseline="-25000" lang="en-US" sz="1800">
                <a:latin typeface="Georgia"/>
                <a:ea typeface="Georgia"/>
                <a:cs typeface="Georgia"/>
                <a:sym typeface="Georgia"/>
              </a:rPr>
              <a:t>4</a:t>
            </a:r>
            <a:r>
              <a:rPr b="1" lang="en-US" sz="1800">
                <a:latin typeface="Georgia"/>
                <a:ea typeface="Georgia"/>
                <a:cs typeface="Georgia"/>
                <a:sym typeface="Georgia"/>
              </a:rPr>
              <a:t>: </a:t>
            </a:r>
            <a:r>
              <a:rPr b="1" lang="en-US" sz="1800">
                <a:latin typeface="Georgia"/>
                <a:ea typeface="Georgia"/>
                <a:cs typeface="Georgia"/>
                <a:sym typeface="Georgia"/>
              </a:rPr>
              <a:t>4.5</a:t>
            </a:r>
            <a:endParaRPr b="1" sz="1800">
              <a:latin typeface="Georgia"/>
              <a:ea typeface="Georgia"/>
              <a:cs typeface="Georgia"/>
              <a:sym typeface="Georgia"/>
            </a:endParaRPr>
          </a:p>
          <a:p>
            <a:pPr indent="0" lvl="0" marL="0" rtl="0" algn="ctr">
              <a:lnSpc>
                <a:spcPct val="115000"/>
              </a:lnSpc>
              <a:spcBef>
                <a:spcPts val="0"/>
              </a:spcBef>
              <a:spcAft>
                <a:spcPts val="0"/>
              </a:spcAft>
              <a:buNone/>
            </a:pPr>
            <a:r>
              <a:rPr b="1" lang="en-US" sz="1200">
                <a:solidFill>
                  <a:srgbClr val="FF0000"/>
                </a:solidFill>
                <a:latin typeface="Georgia"/>
                <a:ea typeface="Georgia"/>
                <a:cs typeface="Georgia"/>
                <a:sym typeface="Georgia"/>
              </a:rPr>
              <a:t>(-1.6)</a:t>
            </a:r>
            <a:endParaRPr b="1" sz="1800">
              <a:solidFill>
                <a:srgbClr val="FF0000"/>
              </a:solidFill>
              <a:latin typeface="Georgia"/>
              <a:ea typeface="Georgia"/>
              <a:cs typeface="Georgia"/>
              <a:sym typeface="Georgia"/>
            </a:endParaRPr>
          </a:p>
        </p:txBody>
      </p:sp>
      <p:sp>
        <p:nvSpPr>
          <p:cNvPr id="1932" name="Google Shape;1932;p137"/>
          <p:cNvSpPr/>
          <p:nvPr/>
        </p:nvSpPr>
        <p:spPr>
          <a:xfrm>
            <a:off x="4825500" y="2055875"/>
            <a:ext cx="53100" cy="10272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7"/>
          <p:cNvSpPr/>
          <p:nvPr/>
        </p:nvSpPr>
        <p:spPr>
          <a:xfrm>
            <a:off x="7241300" y="2155325"/>
            <a:ext cx="53100" cy="8283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7"/>
          <p:cNvSpPr/>
          <p:nvPr/>
        </p:nvSpPr>
        <p:spPr>
          <a:xfrm rot="-5400000">
            <a:off x="5831400" y="259975"/>
            <a:ext cx="119400" cy="24360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7"/>
          <p:cNvSpPr/>
          <p:nvPr/>
        </p:nvSpPr>
        <p:spPr>
          <a:xfrm flipH="1" rot="-5400000">
            <a:off x="5798400" y="2519425"/>
            <a:ext cx="146100" cy="23967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7"/>
          <p:cNvSpPr/>
          <p:nvPr/>
        </p:nvSpPr>
        <p:spPr>
          <a:xfrm>
            <a:off x="7259075" y="4217975"/>
            <a:ext cx="119400" cy="119400"/>
          </a:xfrm>
          <a:prstGeom prst="ellipse">
            <a:avLst/>
          </a:prstGeom>
          <a:solidFill>
            <a:srgbClr val="6D9EE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7"/>
          <p:cNvSpPr/>
          <p:nvPr/>
        </p:nvSpPr>
        <p:spPr>
          <a:xfrm>
            <a:off x="7259075" y="4456391"/>
            <a:ext cx="119400" cy="119400"/>
          </a:xfrm>
          <a:prstGeom prst="ellipse">
            <a:avLst/>
          </a:prstGeom>
          <a:solidFill>
            <a:srgbClr val="29B0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38"/>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2: SCORES</a:t>
            </a:r>
            <a:endParaRPr/>
          </a:p>
        </p:txBody>
      </p:sp>
      <p:pic>
        <p:nvPicPr>
          <p:cNvPr id="1943" name="Google Shape;1943;p138"/>
          <p:cNvPicPr preferRelativeResize="0"/>
          <p:nvPr>
            <p:ph idx="2" type="pic"/>
          </p:nvPr>
        </p:nvPicPr>
        <p:blipFill rotWithShape="1">
          <a:blip r:embed="rId3">
            <a:alphaModFix/>
          </a:blip>
          <a:srcRect b="0" l="24899" r="24899" t="0"/>
          <a:stretch/>
        </p:blipFill>
        <p:spPr>
          <a:xfrm>
            <a:off x="4580471" y="0"/>
            <a:ext cx="4585800" cy="5143500"/>
          </a:xfrm>
          <a:prstGeom prst="rect">
            <a:avLst/>
          </a:prstGeom>
          <a:noFill/>
          <a:ln>
            <a:noFill/>
          </a:ln>
        </p:spPr>
      </p:pic>
      <p:pic>
        <p:nvPicPr>
          <p:cNvPr id="1944" name="Google Shape;1944;p138"/>
          <p:cNvPicPr preferRelativeResize="0"/>
          <p:nvPr/>
        </p:nvPicPr>
        <p:blipFill>
          <a:blip r:embed="rId4">
            <a:alphaModFix/>
          </a:blip>
          <a:stretch>
            <a:fillRect/>
          </a:stretch>
        </p:blipFill>
        <p:spPr>
          <a:xfrm>
            <a:off x="4580468" y="521750"/>
            <a:ext cx="4563525" cy="4184974"/>
          </a:xfrm>
          <a:prstGeom prst="rect">
            <a:avLst/>
          </a:prstGeom>
          <a:noFill/>
          <a:ln>
            <a:noFill/>
          </a:ln>
        </p:spPr>
      </p:pic>
      <p:sp>
        <p:nvSpPr>
          <p:cNvPr id="1945" name="Google Shape;1945;p138"/>
          <p:cNvSpPr txBox="1"/>
          <p:nvPr>
            <p:ph idx="4294967295" type="body"/>
          </p:nvPr>
        </p:nvSpPr>
        <p:spPr>
          <a:xfrm>
            <a:off x="569322" y="1219165"/>
            <a:ext cx="3033900" cy="353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lang="en-US" sz="2400"/>
              <a:t>Spaced studiers score 0.458 points higher than crammers…</a:t>
            </a:r>
            <a:endParaRPr sz="2400"/>
          </a:p>
          <a:p>
            <a:pPr indent="0" lvl="0" marL="0" marR="0" rtl="0" algn="l">
              <a:lnSpc>
                <a:spcPct val="100000"/>
              </a:lnSpc>
              <a:spcBef>
                <a:spcPts val="0"/>
              </a:spcBef>
              <a:spcAft>
                <a:spcPts val="0"/>
              </a:spcAft>
              <a:buClr>
                <a:schemeClr val="dk1"/>
              </a:buClr>
              <a:buSzPts val="600"/>
              <a:buFont typeface="Arial"/>
              <a:buNone/>
            </a:pPr>
            <a:r>
              <a:t/>
            </a:r>
            <a:endParaRPr sz="2400"/>
          </a:p>
          <a:p>
            <a:pPr indent="0" lvl="0" marL="0" marR="0" rtl="0" algn="l">
              <a:lnSpc>
                <a:spcPct val="100000"/>
              </a:lnSpc>
              <a:spcBef>
                <a:spcPts val="0"/>
              </a:spcBef>
              <a:spcAft>
                <a:spcPts val="0"/>
              </a:spcAft>
              <a:buClr>
                <a:schemeClr val="dk1"/>
              </a:buClr>
              <a:buSzPts val="600"/>
              <a:buFont typeface="Arial"/>
              <a:buNone/>
            </a:pPr>
            <a:r>
              <a:rPr lang="en-US" sz="2000"/>
              <a:t>...but the result is not statistically significant.</a:t>
            </a:r>
            <a:endParaRPr sz="2000"/>
          </a:p>
          <a:p>
            <a:pPr indent="0" lvl="0" marL="0" marR="0" rtl="0" algn="l">
              <a:lnSpc>
                <a:spcPct val="120000"/>
              </a:lnSpc>
              <a:spcBef>
                <a:spcPts val="120"/>
              </a:spcBef>
              <a:spcAft>
                <a:spcPts val="0"/>
              </a:spcAft>
              <a:buClr>
                <a:schemeClr val="dk1"/>
              </a:buClr>
              <a:buSzPts val="150"/>
              <a:buFont typeface="Arial"/>
              <a:buNone/>
            </a:pPr>
            <a:r>
              <a:t/>
            </a:r>
            <a:endParaRPr i="0" sz="600" u="none" cap="none" strike="noStrike">
              <a:solidFill>
                <a:schemeClr val="dk1"/>
              </a:solidFill>
            </a:endParaRPr>
          </a:p>
          <a:p>
            <a:pPr indent="0" lvl="0" marL="0" marR="0" rtl="0" algn="l">
              <a:lnSpc>
                <a:spcPct val="120000"/>
              </a:lnSpc>
              <a:spcBef>
                <a:spcPts val="120"/>
              </a:spcBef>
              <a:spcAft>
                <a:spcPts val="0"/>
              </a:spcAft>
              <a:buClr>
                <a:schemeClr val="dk1"/>
              </a:buClr>
              <a:buSzPts val="150"/>
              <a:buFont typeface="Arial"/>
              <a:buNone/>
            </a:pPr>
            <a:r>
              <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43"/>
                                        </p:tgtEl>
                                        <p:attrNameLst>
                                          <p:attrName>style.visibility</p:attrName>
                                        </p:attrNameLst>
                                      </p:cBhvr>
                                      <p:to>
                                        <p:strVal val="visible"/>
                                      </p:to>
                                    </p:set>
                                    <p:anim calcmode="lin" valueType="num">
                                      <p:cBhvr additive="base">
                                        <p:cTn dur="500"/>
                                        <p:tgtEl>
                                          <p:spTgt spid="19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39"/>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METHOD 2: TIMES</a:t>
            </a:r>
            <a:endParaRPr/>
          </a:p>
        </p:txBody>
      </p:sp>
      <p:pic>
        <p:nvPicPr>
          <p:cNvPr id="1951" name="Google Shape;1951;p139"/>
          <p:cNvPicPr preferRelativeResize="0"/>
          <p:nvPr>
            <p:ph idx="2" type="pic"/>
          </p:nvPr>
        </p:nvPicPr>
        <p:blipFill rotWithShape="1">
          <a:blip r:embed="rId3">
            <a:alphaModFix/>
          </a:blip>
          <a:srcRect b="0" l="24899" r="24899" t="0"/>
          <a:stretch/>
        </p:blipFill>
        <p:spPr>
          <a:xfrm>
            <a:off x="4580471" y="0"/>
            <a:ext cx="4585800" cy="5143500"/>
          </a:xfrm>
          <a:prstGeom prst="rect">
            <a:avLst/>
          </a:prstGeom>
          <a:noFill/>
          <a:ln>
            <a:noFill/>
          </a:ln>
        </p:spPr>
      </p:pic>
      <p:sp>
        <p:nvSpPr>
          <p:cNvPr id="1952" name="Google Shape;1952;p139"/>
          <p:cNvSpPr txBox="1"/>
          <p:nvPr>
            <p:ph idx="4294967295" type="body"/>
          </p:nvPr>
        </p:nvSpPr>
        <p:spPr>
          <a:xfrm>
            <a:off x="569322" y="1219165"/>
            <a:ext cx="3033900" cy="353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lang="en-US" sz="2400"/>
              <a:t>Crammers answer assessment questions 3.6 seconds faster than spaced studiers!</a:t>
            </a:r>
            <a:endParaRPr sz="2400"/>
          </a:p>
          <a:p>
            <a:pPr indent="0" lvl="0" marL="0" marR="0" rtl="0" algn="l">
              <a:lnSpc>
                <a:spcPct val="120000"/>
              </a:lnSpc>
              <a:spcBef>
                <a:spcPts val="120"/>
              </a:spcBef>
              <a:spcAft>
                <a:spcPts val="0"/>
              </a:spcAft>
              <a:buClr>
                <a:schemeClr val="dk1"/>
              </a:buClr>
              <a:buSzPts val="150"/>
              <a:buFont typeface="Arial"/>
              <a:buNone/>
            </a:pPr>
            <a:r>
              <a:t/>
            </a:r>
            <a:endParaRPr b="0" i="0" sz="600" u="none" cap="none" strike="noStrike">
              <a:solidFill>
                <a:schemeClr val="dk1"/>
              </a:solidFill>
              <a:latin typeface="Open Sans"/>
              <a:ea typeface="Open Sans"/>
              <a:cs typeface="Open Sans"/>
              <a:sym typeface="Open Sans"/>
            </a:endParaRPr>
          </a:p>
          <a:p>
            <a:pPr indent="0" lvl="0" marL="0" marR="0" rtl="0" algn="l">
              <a:lnSpc>
                <a:spcPct val="120000"/>
              </a:lnSpc>
              <a:spcBef>
                <a:spcPts val="120"/>
              </a:spcBef>
              <a:spcAft>
                <a:spcPts val="0"/>
              </a:spcAft>
              <a:buClr>
                <a:schemeClr val="dk1"/>
              </a:buClr>
              <a:buSzPts val="150"/>
              <a:buFont typeface="Arial"/>
              <a:buNone/>
            </a:pPr>
            <a:r>
              <a:t/>
            </a:r>
            <a:endParaRPr/>
          </a:p>
        </p:txBody>
      </p:sp>
      <p:pic>
        <p:nvPicPr>
          <p:cNvPr id="1953" name="Google Shape;1953;p139"/>
          <p:cNvPicPr preferRelativeResize="0"/>
          <p:nvPr/>
        </p:nvPicPr>
        <p:blipFill>
          <a:blip r:embed="rId4">
            <a:alphaModFix/>
          </a:blip>
          <a:stretch>
            <a:fillRect/>
          </a:stretch>
        </p:blipFill>
        <p:spPr>
          <a:xfrm>
            <a:off x="4580475" y="521750"/>
            <a:ext cx="4585801" cy="4184976"/>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51"/>
                                        </p:tgtEl>
                                        <p:attrNameLst>
                                          <p:attrName>style.visibility</p:attrName>
                                        </p:attrNameLst>
                                      </p:cBhvr>
                                      <p:to>
                                        <p:strVal val="visible"/>
                                      </p:to>
                                    </p:set>
                                    <p:anim calcmode="lin" valueType="num">
                                      <p:cBhvr additive="base">
                                        <p:cTn dur="500"/>
                                        <p:tgtEl>
                                          <p:spTgt spid="19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40"/>
          <p:cNvSpPr txBox="1"/>
          <p:nvPr>
            <p:ph idx="4294967295" type="body"/>
          </p:nvPr>
        </p:nvSpPr>
        <p:spPr>
          <a:xfrm>
            <a:off x="569330" y="1219175"/>
            <a:ext cx="7990200" cy="35373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00000"/>
              </a:lnSpc>
              <a:spcBef>
                <a:spcPts val="0"/>
              </a:spcBef>
              <a:spcAft>
                <a:spcPts val="0"/>
              </a:spcAft>
              <a:buSzPts val="2400"/>
              <a:buChar char="-"/>
            </a:pPr>
            <a:r>
              <a:rPr lang="en-US" sz="2400"/>
              <a:t>Are our results because we did not include a wash out period after studying? How would our results have changed had we included one?</a:t>
            </a:r>
            <a:endParaRPr sz="2400"/>
          </a:p>
          <a:p>
            <a:pPr indent="0" lvl="0" marL="1371600" marR="0" rtl="0" algn="l">
              <a:lnSpc>
                <a:spcPct val="100000"/>
              </a:lnSpc>
              <a:spcBef>
                <a:spcPts val="0"/>
              </a:spcBef>
              <a:spcAft>
                <a:spcPts val="0"/>
              </a:spcAft>
              <a:buNone/>
            </a:pPr>
            <a:r>
              <a:t/>
            </a:r>
            <a:endParaRPr sz="2400"/>
          </a:p>
          <a:p>
            <a:pPr indent="-381000" lvl="0" marL="457200" marR="0" rtl="0" algn="l">
              <a:lnSpc>
                <a:spcPct val="100000"/>
              </a:lnSpc>
              <a:spcBef>
                <a:spcPts val="0"/>
              </a:spcBef>
              <a:spcAft>
                <a:spcPts val="0"/>
              </a:spcAft>
              <a:buSzPts val="2400"/>
              <a:buChar char="-"/>
            </a:pPr>
            <a:r>
              <a:rPr lang="en-US" sz="2400"/>
              <a:t>Repeating the experiment with more subjects might prove our hypothesis </a:t>
            </a:r>
            <a:endParaRPr sz="2400"/>
          </a:p>
          <a:p>
            <a:pPr indent="0" lvl="0" marL="0" marR="0" rtl="0" algn="l">
              <a:lnSpc>
                <a:spcPct val="100000"/>
              </a:lnSpc>
              <a:spcBef>
                <a:spcPts val="0"/>
              </a:spcBef>
              <a:spcAft>
                <a:spcPts val="0"/>
              </a:spcAft>
              <a:buNone/>
            </a:pPr>
            <a:r>
              <a:t/>
            </a:r>
            <a:endParaRPr sz="2400"/>
          </a:p>
          <a:p>
            <a:pPr indent="0" lvl="0" marL="1371600" marR="0" rtl="0" algn="l">
              <a:lnSpc>
                <a:spcPct val="100000"/>
              </a:lnSpc>
              <a:spcBef>
                <a:spcPts val="0"/>
              </a:spcBef>
              <a:spcAft>
                <a:spcPts val="0"/>
              </a:spcAft>
              <a:buNone/>
            </a:pPr>
            <a:r>
              <a:t/>
            </a:r>
            <a:endParaRPr sz="2400"/>
          </a:p>
        </p:txBody>
      </p:sp>
      <p:sp>
        <p:nvSpPr>
          <p:cNvPr id="1959" name="Google Shape;1959;p140"/>
          <p:cNvSpPr txBox="1"/>
          <p:nvPr>
            <p:ph type="ctrTitle"/>
          </p:nvPr>
        </p:nvSpPr>
        <p:spPr>
          <a:xfrm>
            <a:off x="416277" y="216908"/>
            <a:ext cx="1954500" cy="828300"/>
          </a:xfrm>
          <a:prstGeom prst="rect">
            <a:avLst/>
          </a:prstGeom>
          <a:noFill/>
          <a:ln>
            <a:noFill/>
          </a:ln>
        </p:spPr>
        <p:txBody>
          <a:bodyPr anchorCtr="0" anchor="ctr" bIns="45700" lIns="91425" spcFirstLastPara="1" rIns="91425" wrap="square" tIns="45700">
            <a:noAutofit/>
          </a:bodyPr>
          <a:lstStyle/>
          <a:p>
            <a:pPr indent="0" lvl="0" marL="0" marR="0" rtl="0" algn="l">
              <a:lnSpc>
                <a:spcPct val="80000"/>
              </a:lnSpc>
              <a:spcBef>
                <a:spcPts val="0"/>
              </a:spcBef>
              <a:spcAft>
                <a:spcPts val="0"/>
              </a:spcAft>
              <a:buClr>
                <a:srgbClr val="FFFFFF"/>
              </a:buClr>
              <a:buSzPts val="450"/>
              <a:buFont typeface="Open Sans"/>
              <a:buNone/>
            </a:pPr>
            <a:r>
              <a:rPr lang="en-US"/>
              <a:t>QUESTIONS AND CONCERNS</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4" name="Shape 1964"/>
        <p:cNvGrpSpPr/>
        <p:nvPr/>
      </p:nvGrpSpPr>
      <p:grpSpPr>
        <a:xfrm>
          <a:off x="0" y="0"/>
          <a:ext cx="0" cy="0"/>
          <a:chOff x="0" y="0"/>
          <a:chExt cx="0" cy="0"/>
        </a:xfrm>
      </p:grpSpPr>
      <p:sp>
        <p:nvSpPr>
          <p:cNvPr id="1965" name="Google Shape;1965;p141"/>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APPENDIX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142"/>
          <p:cNvSpPr txBox="1"/>
          <p:nvPr/>
        </p:nvSpPr>
        <p:spPr>
          <a:xfrm>
            <a:off x="250025" y="1160800"/>
            <a:ext cx="8599800" cy="340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pen Sans"/>
              <a:buChar char="-"/>
            </a:pPr>
            <a:r>
              <a:rPr lang="en-US">
                <a:latin typeface="Open Sans"/>
                <a:ea typeface="Open Sans"/>
                <a:cs typeface="Open Sans"/>
                <a:sym typeface="Open Sans"/>
              </a:rPr>
              <a:t>Smolen, Paul, et al. “The right time to learn: mechanisms and optimization of spaced learning.” </a:t>
            </a:r>
            <a:r>
              <a:rPr i="1" lang="en-US">
                <a:latin typeface="Open Sans"/>
                <a:ea typeface="Open Sans"/>
                <a:cs typeface="Open Sans"/>
                <a:sym typeface="Open Sans"/>
              </a:rPr>
              <a:t>Nature Reviews Neuroscience</a:t>
            </a:r>
            <a:r>
              <a:rPr lang="en-US">
                <a:latin typeface="Open Sans"/>
                <a:ea typeface="Open Sans"/>
                <a:cs typeface="Open Sans"/>
                <a:sym typeface="Open Sans"/>
              </a:rPr>
              <a:t> volume 17, pages 77–88 (2016). </a:t>
            </a:r>
            <a:r>
              <a:rPr lang="en-US" u="sng">
                <a:solidFill>
                  <a:srgbClr val="1155CC"/>
                </a:solidFill>
                <a:latin typeface="Open Sans"/>
                <a:ea typeface="Open Sans"/>
                <a:cs typeface="Open Sans"/>
                <a:sym typeface="Open Sans"/>
                <a:hlinkClick r:id="rId3"/>
              </a:rPr>
              <a:t>Link</a:t>
            </a:r>
            <a:r>
              <a:rPr lang="en-US">
                <a:latin typeface="Open Sans"/>
                <a:ea typeface="Open Sans"/>
                <a:cs typeface="Open Sans"/>
                <a:sym typeface="Open Sans"/>
              </a:rPr>
              <a:t>.</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US">
                <a:latin typeface="Open Sans"/>
                <a:ea typeface="Open Sans"/>
                <a:cs typeface="Open Sans"/>
                <a:sym typeface="Open Sans"/>
              </a:rPr>
              <a:t>Division of Sleep Medicine at Harvard Medical School. “Sleep, Learning, and Memory.” </a:t>
            </a:r>
            <a:r>
              <a:rPr i="1" lang="en-US">
                <a:latin typeface="Open Sans"/>
                <a:ea typeface="Open Sans"/>
                <a:cs typeface="Open Sans"/>
                <a:sym typeface="Open Sans"/>
              </a:rPr>
              <a:t>Healthy Sleep</a:t>
            </a:r>
            <a:r>
              <a:rPr lang="en-US">
                <a:latin typeface="Open Sans"/>
                <a:ea typeface="Open Sans"/>
                <a:cs typeface="Open Sans"/>
                <a:sym typeface="Open Sans"/>
              </a:rPr>
              <a:t>. </a:t>
            </a:r>
            <a:r>
              <a:rPr lang="en-US" u="sng">
                <a:solidFill>
                  <a:srgbClr val="1155CC"/>
                </a:solidFill>
                <a:latin typeface="Open Sans"/>
                <a:ea typeface="Open Sans"/>
                <a:cs typeface="Open Sans"/>
                <a:sym typeface="Open Sans"/>
                <a:hlinkClick r:id="rId4"/>
              </a:rPr>
              <a:t>Link</a:t>
            </a:r>
            <a:r>
              <a:rPr lang="en-US">
                <a:latin typeface="Open Sans"/>
                <a:ea typeface="Open Sans"/>
                <a:cs typeface="Open Sans"/>
                <a:sym typeface="Open Sans"/>
              </a:rPr>
              <a:t>.</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US">
                <a:latin typeface="Open Sans"/>
                <a:ea typeface="Open Sans"/>
                <a:cs typeface="Open Sans"/>
                <a:sym typeface="Open Sans"/>
              </a:rPr>
              <a:t>Kornell, Nate. “Optimising Learning Using Flashcards: Spacing Is More Effective Than Cramming.”  </a:t>
            </a:r>
            <a:r>
              <a:rPr i="1" lang="en-US">
                <a:latin typeface="Open Sans"/>
                <a:ea typeface="Open Sans"/>
                <a:cs typeface="Open Sans"/>
                <a:sym typeface="Open Sans"/>
              </a:rPr>
              <a:t>Applied Cognitive Psychology</a:t>
            </a:r>
            <a:r>
              <a:rPr lang="en-US">
                <a:latin typeface="Open Sans"/>
                <a:ea typeface="Open Sans"/>
                <a:cs typeface="Open Sans"/>
                <a:sym typeface="Open Sans"/>
              </a:rPr>
              <a:t> 23: 1297–1317 (2009). </a:t>
            </a:r>
            <a:r>
              <a:rPr lang="en-US" u="sng">
                <a:solidFill>
                  <a:srgbClr val="1155CC"/>
                </a:solidFill>
                <a:latin typeface="Open Sans"/>
                <a:ea typeface="Open Sans"/>
                <a:cs typeface="Open Sans"/>
                <a:sym typeface="Open Sans"/>
                <a:hlinkClick r:id="rId5"/>
              </a:rPr>
              <a:t>Link</a:t>
            </a:r>
            <a:r>
              <a:rPr lang="en-US">
                <a:latin typeface="Open Sans"/>
                <a:ea typeface="Open Sans"/>
                <a:cs typeface="Open Sans"/>
                <a:sym typeface="Open Sans"/>
              </a:rPr>
              <a:t>.</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US">
                <a:latin typeface="Open Sans"/>
                <a:ea typeface="Open Sans"/>
                <a:cs typeface="Open Sans"/>
                <a:sym typeface="Open Sans"/>
              </a:rPr>
              <a:t>Park, Denise, et al. “Theories of Memory and Aging: A Look at the Past and a Glimpse of the Future.” J</a:t>
            </a:r>
            <a:r>
              <a:rPr i="1" lang="en-US">
                <a:latin typeface="Open Sans"/>
                <a:ea typeface="Open Sans"/>
                <a:cs typeface="Open Sans"/>
                <a:sym typeface="Open Sans"/>
              </a:rPr>
              <a:t> Gerontol B Psychol Sci Soc Sci</a:t>
            </a:r>
            <a:r>
              <a:rPr lang="en-US">
                <a:latin typeface="Open Sans"/>
                <a:ea typeface="Open Sans"/>
                <a:cs typeface="Open Sans"/>
                <a:sym typeface="Open Sans"/>
              </a:rPr>
              <a:t>. 2017 Jan; 72(1): 82–90. </a:t>
            </a:r>
            <a:r>
              <a:rPr lang="en-US" u="sng">
                <a:solidFill>
                  <a:srgbClr val="1155CC"/>
                </a:solidFill>
                <a:latin typeface="Open Sans"/>
                <a:ea typeface="Open Sans"/>
                <a:cs typeface="Open Sans"/>
                <a:sym typeface="Open Sans"/>
                <a:hlinkClick r:id="rId6"/>
              </a:rPr>
              <a:t>Link</a:t>
            </a:r>
            <a:r>
              <a:rPr lang="en-US">
                <a:latin typeface="Open Sans"/>
                <a:ea typeface="Open Sans"/>
                <a:cs typeface="Open Sans"/>
                <a:sym typeface="Open Sans"/>
              </a:rPr>
              <a:t>.</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US">
                <a:latin typeface="Open Sans"/>
                <a:ea typeface="Open Sans"/>
                <a:cs typeface="Open Sans"/>
                <a:sym typeface="Open Sans"/>
              </a:rPr>
              <a:t>Settles, Burr. “How we learn how you learn.” </a:t>
            </a:r>
            <a:r>
              <a:rPr i="1" lang="en-US">
                <a:latin typeface="Open Sans"/>
                <a:ea typeface="Open Sans"/>
                <a:cs typeface="Open Sans"/>
                <a:sym typeface="Open Sans"/>
              </a:rPr>
              <a:t>Making Duolingo</a:t>
            </a:r>
            <a:r>
              <a:rPr lang="en-US">
                <a:latin typeface="Open Sans"/>
                <a:ea typeface="Open Sans"/>
                <a:cs typeface="Open Sans"/>
                <a:sym typeface="Open Sans"/>
              </a:rPr>
              <a:t>. </a:t>
            </a:r>
            <a:r>
              <a:rPr lang="en-US" u="sng">
                <a:solidFill>
                  <a:srgbClr val="1155CC"/>
                </a:solidFill>
                <a:latin typeface="Open Sans"/>
                <a:ea typeface="Open Sans"/>
                <a:cs typeface="Open Sans"/>
                <a:sym typeface="Open Sans"/>
                <a:hlinkClick r:id="rId7"/>
              </a:rPr>
              <a:t>Link</a:t>
            </a:r>
            <a:r>
              <a:rPr lang="en-US">
                <a:latin typeface="Open Sans"/>
                <a:ea typeface="Open Sans"/>
                <a:cs typeface="Open Sans"/>
                <a:sym typeface="Open Sans"/>
              </a:rPr>
              <a: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972" name="Google Shape;1972;p142"/>
          <p:cNvSpPr/>
          <p:nvPr>
            <p:ph idx="2" type="pic"/>
          </p:nvPr>
        </p:nvSpPr>
        <p:spPr>
          <a:xfrm>
            <a:off x="4580471" y="0"/>
            <a:ext cx="4585800" cy="5143500"/>
          </a:xfrm>
          <a:prstGeom prst="rect">
            <a:avLst/>
          </a:prstGeom>
        </p:spPr>
        <p:txBody>
          <a:bodyPr anchorCtr="0" anchor="ctr" bIns="91425" lIns="91425" spcFirstLastPara="1" rIns="91425" wrap="square" tIns="91425">
            <a:noAutofit/>
          </a:bodyPr>
          <a:lstStyle/>
          <a:p>
            <a:pPr indent="0" lvl="0" marL="0" rtl="0" algn="l">
              <a:spcBef>
                <a:spcPts val="120"/>
              </a:spcBef>
              <a:spcAft>
                <a:spcPts val="0"/>
              </a:spcAft>
              <a:buNone/>
            </a:pPr>
            <a:r>
              <a:t/>
            </a:r>
            <a:endParaRPr/>
          </a:p>
        </p:txBody>
      </p:sp>
      <p:sp>
        <p:nvSpPr>
          <p:cNvPr id="1973" name="Google Shape;1973;p142"/>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Bibliography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43"/>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TOOLS</a:t>
            </a:r>
            <a:endParaRPr/>
          </a:p>
        </p:txBody>
      </p:sp>
      <p:sp>
        <p:nvSpPr>
          <p:cNvPr id="1980" name="Google Shape;1980;p143"/>
          <p:cNvSpPr txBox="1"/>
          <p:nvPr/>
        </p:nvSpPr>
        <p:spPr>
          <a:xfrm>
            <a:off x="848550" y="1232175"/>
            <a:ext cx="7446900" cy="2913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berkeley.qualtrics.com </a:t>
            </a:r>
            <a:endParaRPr sz="24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Register Participants</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Measure Compliance</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Administer assessments to measure Outcomes</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400">
              <a:latin typeface="Open Sans"/>
              <a:ea typeface="Open Sans"/>
              <a:cs typeface="Open Sans"/>
              <a:sym typeface="Open Sans"/>
            </a:endParaRPr>
          </a:p>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duolingo.com</a:t>
            </a:r>
            <a:endParaRPr sz="24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To learn High Valyrian</a:t>
            </a:r>
            <a:endParaRPr sz="20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5" name="Shape 1985"/>
        <p:cNvGrpSpPr/>
        <p:nvPr/>
      </p:nvGrpSpPr>
      <p:grpSpPr>
        <a:xfrm>
          <a:off x="0" y="0"/>
          <a:ext cx="0" cy="0"/>
          <a:chOff x="0" y="0"/>
          <a:chExt cx="0" cy="0"/>
        </a:xfrm>
      </p:grpSpPr>
      <p:sp>
        <p:nvSpPr>
          <p:cNvPr id="1986" name="Google Shape;1986;p144"/>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SLIDE TEMPLATES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9"/>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PRIOR RESEARCH</a:t>
            </a:r>
            <a:endParaRPr/>
          </a:p>
        </p:txBody>
      </p:sp>
      <p:sp>
        <p:nvSpPr>
          <p:cNvPr id="1728" name="Google Shape;1728;p119"/>
          <p:cNvSpPr txBox="1"/>
          <p:nvPr/>
        </p:nvSpPr>
        <p:spPr>
          <a:xfrm>
            <a:off x="913225" y="1846475"/>
            <a:ext cx="7305900" cy="251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latin typeface="Open Sans"/>
                <a:ea typeface="Open Sans"/>
                <a:cs typeface="Open Sans"/>
                <a:sym typeface="Open Sans"/>
              </a:rPr>
              <a:t>The prevailing theory is that shorter, spaced study sessions are more effective.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20"/>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HYPOTHESIS</a:t>
            </a:r>
            <a:endParaRPr/>
          </a:p>
        </p:txBody>
      </p:sp>
      <p:sp>
        <p:nvSpPr>
          <p:cNvPr id="1735" name="Google Shape;1735;p120"/>
          <p:cNvSpPr txBox="1"/>
          <p:nvPr/>
        </p:nvSpPr>
        <p:spPr>
          <a:xfrm>
            <a:off x="848550" y="1248775"/>
            <a:ext cx="7446900" cy="32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latin typeface="Open Sans"/>
                <a:ea typeface="Open Sans"/>
                <a:cs typeface="Open Sans"/>
                <a:sym typeface="Open Sans"/>
              </a:rPr>
              <a:t>Our hypothesis is in line with this previous  research.</a:t>
            </a:r>
            <a:endParaRPr sz="24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a:p>
            <a:pPr indent="0" lvl="0" marL="0" rtl="0" algn="l">
              <a:lnSpc>
                <a:spcPct val="115000"/>
              </a:lnSpc>
              <a:spcBef>
                <a:spcPts val="0"/>
              </a:spcBef>
              <a:spcAft>
                <a:spcPts val="0"/>
              </a:spcAft>
              <a:buNone/>
            </a:pPr>
            <a:r>
              <a:rPr lang="en-US" sz="2400">
                <a:latin typeface="Open Sans"/>
                <a:ea typeface="Open Sans"/>
                <a:cs typeface="Open Sans"/>
                <a:sym typeface="Open Sans"/>
              </a:rPr>
              <a:t>We expect participants assigned to spaced studying sessions to have better recall than participants assigned to the massed studying session.</a:t>
            </a:r>
            <a:endParaRPr sz="24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21"/>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TREATMENT</a:t>
            </a:r>
            <a:endParaRPr/>
          </a:p>
        </p:txBody>
      </p:sp>
      <p:sp>
        <p:nvSpPr>
          <p:cNvPr id="1742" name="Google Shape;1742;p121"/>
          <p:cNvSpPr txBox="1"/>
          <p:nvPr/>
        </p:nvSpPr>
        <p:spPr>
          <a:xfrm>
            <a:off x="848550" y="1213100"/>
            <a:ext cx="7446900" cy="3174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Learn High Valyrian </a:t>
            </a:r>
            <a:endParaRPr sz="24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Fictional language from Game of Thrones</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Minimizes participants’ previous knowledge</a:t>
            </a:r>
            <a:endParaRPr sz="2000">
              <a:latin typeface="Open Sans"/>
              <a:ea typeface="Open Sans"/>
              <a:cs typeface="Open Sans"/>
              <a:sym typeface="Open Sans"/>
            </a:endParaRPr>
          </a:p>
          <a:p>
            <a:pPr indent="0" lvl="0" marL="914400" rtl="0" algn="l">
              <a:lnSpc>
                <a:spcPct val="115000"/>
              </a:lnSpc>
              <a:spcBef>
                <a:spcPts val="0"/>
              </a:spcBef>
              <a:spcAft>
                <a:spcPts val="0"/>
              </a:spcAft>
              <a:buNone/>
            </a:pPr>
            <a:r>
              <a:t/>
            </a:r>
            <a:endParaRPr sz="2400">
              <a:latin typeface="Open Sans"/>
              <a:ea typeface="Open Sans"/>
              <a:cs typeface="Open Sans"/>
              <a:sym typeface="Open Sans"/>
            </a:endParaRPr>
          </a:p>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Two treatment groups:</a:t>
            </a:r>
            <a:endParaRPr sz="24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Spaced  </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Massed </a:t>
            </a:r>
            <a:endParaRPr sz="20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22"/>
          <p:cNvSpPr txBox="1"/>
          <p:nvPr/>
        </p:nvSpPr>
        <p:spPr>
          <a:xfrm>
            <a:off x="848550" y="1400450"/>
            <a:ext cx="7446900" cy="1986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Individuals from:</a:t>
            </a:r>
            <a:endParaRPr sz="24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Personal network</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MIDS community</a:t>
            </a:r>
            <a:endParaRPr sz="2000">
              <a:latin typeface="Open Sans"/>
              <a:ea typeface="Open Sans"/>
              <a:cs typeface="Open Sans"/>
              <a:sym typeface="Open Sans"/>
            </a:endParaRPr>
          </a:p>
        </p:txBody>
      </p:sp>
      <p:sp>
        <p:nvSpPr>
          <p:cNvPr id="1749" name="Google Shape;1749;p122"/>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MEASUREMENT UNITS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23"/>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PROCESS FLOW </a:t>
            </a:r>
            <a:endParaRPr/>
          </a:p>
        </p:txBody>
      </p:sp>
      <p:pic>
        <p:nvPicPr>
          <p:cNvPr id="1756" name="Google Shape;1756;p123"/>
          <p:cNvPicPr preferRelativeResize="0"/>
          <p:nvPr/>
        </p:nvPicPr>
        <p:blipFill>
          <a:blip r:embed="rId3">
            <a:alphaModFix/>
          </a:blip>
          <a:stretch>
            <a:fillRect/>
          </a:stretch>
        </p:blipFill>
        <p:spPr>
          <a:xfrm>
            <a:off x="152400" y="1197608"/>
            <a:ext cx="8839201" cy="34009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24"/>
          <p:cNvSpPr txBox="1"/>
          <p:nvPr>
            <p:ph type="ctrTitle"/>
          </p:nvPr>
        </p:nvSpPr>
        <p:spPr>
          <a:xfrm>
            <a:off x="416277" y="216908"/>
            <a:ext cx="19545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PILOT STUDY </a:t>
            </a:r>
            <a:endParaRPr/>
          </a:p>
        </p:txBody>
      </p:sp>
      <p:sp>
        <p:nvSpPr>
          <p:cNvPr id="1763" name="Google Shape;1763;p124"/>
          <p:cNvSpPr txBox="1"/>
          <p:nvPr/>
        </p:nvSpPr>
        <p:spPr>
          <a:xfrm>
            <a:off x="848550" y="1248050"/>
            <a:ext cx="7446900" cy="3243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3 Participants</a:t>
            </a:r>
            <a:endParaRPr sz="2400">
              <a:latin typeface="Open Sans"/>
              <a:ea typeface="Open Sans"/>
              <a:cs typeface="Open Sans"/>
              <a:sym typeface="Open Sans"/>
            </a:endParaRPr>
          </a:p>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Purpose was to test the process flow</a:t>
            </a:r>
            <a:endParaRPr sz="24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Delivery of surveys on the qualtrics platform </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Completed modules on duolingo.com </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Prepared the assessments and took the tests</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Exported data from qualtrics.</a:t>
            </a:r>
            <a:endParaRPr sz="2000">
              <a:latin typeface="Open Sans"/>
              <a:ea typeface="Open Sans"/>
              <a:cs typeface="Open Sans"/>
              <a:sym typeface="Open Sans"/>
            </a:endParaRPr>
          </a:p>
          <a:p>
            <a:pPr indent="0" lvl="0" marL="1371600" rtl="0" algn="l">
              <a:lnSpc>
                <a:spcPct val="115000"/>
              </a:lnSpc>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25"/>
          <p:cNvSpPr txBox="1"/>
          <p:nvPr>
            <p:ph type="ctrTitle"/>
          </p:nvPr>
        </p:nvSpPr>
        <p:spPr>
          <a:xfrm>
            <a:off x="230925" y="216900"/>
            <a:ext cx="21399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RANDOMIZATION</a:t>
            </a:r>
            <a:endParaRPr/>
          </a:p>
        </p:txBody>
      </p:sp>
      <p:sp>
        <p:nvSpPr>
          <p:cNvPr id="1770" name="Google Shape;1770;p125"/>
          <p:cNvSpPr txBox="1"/>
          <p:nvPr/>
        </p:nvSpPr>
        <p:spPr>
          <a:xfrm>
            <a:off x="848550" y="1276775"/>
            <a:ext cx="7446900" cy="3416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Open Sans"/>
              <a:buChar char="-"/>
            </a:pPr>
            <a:r>
              <a:rPr lang="en-US" sz="2400">
                <a:latin typeface="Open Sans"/>
                <a:ea typeface="Open Sans"/>
                <a:cs typeface="Open Sans"/>
                <a:sym typeface="Open Sans"/>
              </a:rPr>
              <a:t>49 </a:t>
            </a:r>
            <a:r>
              <a:rPr lang="en-US" sz="2400">
                <a:latin typeface="Open Sans"/>
                <a:ea typeface="Open Sans"/>
                <a:cs typeface="Open Sans"/>
                <a:sym typeface="Open Sans"/>
              </a:rPr>
              <a:t>Participants</a:t>
            </a:r>
            <a:endParaRPr sz="24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5 with self-assessed intermediate knowledge of High Valyrian</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44 with self-assessed beginner level or no knowledge of High Valyrian</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US" sz="2400">
                <a:latin typeface="Open Sans"/>
                <a:ea typeface="Open Sans"/>
                <a:cs typeface="Open Sans"/>
                <a:sym typeface="Open Sans"/>
              </a:rPr>
              <a:t>Block Random Assignment</a:t>
            </a:r>
            <a:r>
              <a:rPr lang="en-US" sz="2000">
                <a:latin typeface="Open Sans"/>
                <a:ea typeface="Open Sans"/>
                <a:cs typeface="Open Sans"/>
                <a:sym typeface="Open Sans"/>
              </a:rPr>
              <a:t> </a:t>
            </a:r>
            <a:endParaRPr sz="2000">
              <a:latin typeface="Open Sans"/>
              <a:ea typeface="Open Sans"/>
              <a:cs typeface="Open Sans"/>
              <a:sym typeface="Open Sans"/>
            </a:endParaRPr>
          </a:p>
          <a:p>
            <a:pPr indent="-355600" lvl="0" marL="914400" rtl="0" algn="l">
              <a:lnSpc>
                <a:spcPct val="115000"/>
              </a:lnSpc>
              <a:spcBef>
                <a:spcPts val="0"/>
              </a:spcBef>
              <a:spcAft>
                <a:spcPts val="0"/>
              </a:spcAft>
              <a:buSzPts val="2000"/>
              <a:buFont typeface="Open Sans"/>
              <a:buChar char="-"/>
            </a:pPr>
            <a:r>
              <a:rPr lang="en-US" sz="2000">
                <a:latin typeface="Open Sans"/>
                <a:ea typeface="Open Sans"/>
                <a:cs typeface="Open Sans"/>
                <a:sym typeface="Open Sans"/>
              </a:rPr>
              <a:t>Based on the previous knowledge level of High Valyrian</a:t>
            </a:r>
            <a:endParaRPr sz="2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0101_Rainbow">
      <a:dk1>
        <a:srgbClr val="31373B"/>
      </a:dk1>
      <a:lt1>
        <a:srgbClr val="FFFFFF"/>
      </a:lt1>
      <a:dk2>
        <a:srgbClr val="31373B"/>
      </a:dk2>
      <a:lt2>
        <a:srgbClr val="FFFFFF"/>
      </a:lt2>
      <a:accent1>
        <a:srgbClr val="1EA185"/>
      </a:accent1>
      <a:accent2>
        <a:srgbClr val="9BBB5C"/>
      </a:accent2>
      <a:accent3>
        <a:srgbClr val="F29B26"/>
      </a:accent3>
      <a:accent4>
        <a:srgbClr val="BD392F"/>
      </a:accent4>
      <a:accent5>
        <a:srgbClr val="445469"/>
      </a:accent5>
      <a:accent6>
        <a:srgbClr val="785448"/>
      </a:accent6>
      <a:hlink>
        <a:srgbClr val="1EA185"/>
      </a:hlink>
      <a:folHlink>
        <a:srgbClr val="1EA1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